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442" r:id="rId5"/>
    <p:sldId id="2453" r:id="rId6"/>
    <p:sldId id="257" r:id="rId7"/>
    <p:sldId id="260" r:id="rId8"/>
    <p:sldId id="258" r:id="rId9"/>
    <p:sldId id="259" r:id="rId10"/>
    <p:sldId id="261" r:id="rId11"/>
    <p:sldId id="2454" r:id="rId12"/>
    <p:sldId id="2457" r:id="rId13"/>
    <p:sldId id="2458" r:id="rId14"/>
    <p:sldId id="2459" r:id="rId15"/>
    <p:sldId id="263" r:id="rId16"/>
    <p:sldId id="264" r:id="rId17"/>
    <p:sldId id="266" r:id="rId18"/>
    <p:sldId id="267" r:id="rId19"/>
    <p:sldId id="2460" r:id="rId20"/>
    <p:sldId id="268" r:id="rId21"/>
    <p:sldId id="2455" r:id="rId22"/>
    <p:sldId id="2456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8F8F8"/>
    <a:srgbClr val="EAEAEA"/>
    <a:srgbClr val="0099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84" autoAdjust="0"/>
  </p:normalViewPr>
  <p:slideViewPr>
    <p:cSldViewPr snapToGrid="0" showGuides="1">
      <p:cViewPr varScale="1">
        <p:scale>
          <a:sx n="109" d="100"/>
          <a:sy n="109" d="100"/>
        </p:scale>
        <p:origin x="6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4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63C6EEF-D908-4B42-9CF2-33533DC7C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D71ECC3-B547-4819-B178-239BC0111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08C83-94D0-4DB0-A467-20A83CD5F1C3}" type="datetimeFigureOut">
              <a:rPr lang="en-US" smtClean="0"/>
              <a:t>17-Apr-26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D4FF242-945C-44B0-95A6-CF62523278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F0E7E7A-C631-4CA4-A0E6-20EB28A8CA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D0191-2BEA-48B8-8E8A-2A9D1EC3A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5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9477E-0D72-4CFB-824B-0CD317F7397E}" type="datetimeFigureOut">
              <a:rPr lang="en-US" smtClean="0"/>
              <a:t>17-Apr-26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0C251-82B7-4253-A774-38D73C276B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0C251-82B7-4253-A774-38D73C276B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1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iProject</a:t>
            </a:r>
            <a:r>
              <a:rPr lang="en-US" dirty="0" smtClean="0"/>
              <a:t> : A Personal Project Tracker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0C251-82B7-4253-A774-38D73C276BC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2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aper texture">
            <a:extLst>
              <a:ext uri="{FF2B5EF4-FFF2-40B4-BE49-F238E27FC236}">
                <a16:creationId xmlns=""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A7E5C6-832F-4C6E-8831-D9C3ED094248}" type="datetime1">
              <a:rPr lang="en-US" smtClean="0"/>
              <a:t>17-Apr-26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C70D7CC5-559A-46A8-994D-E0B9B774EA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74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096579-E85F-CE49-A1E7-090D69C7D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0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1943113"/>
            <a:ext cx="10334625" cy="955560"/>
          </a:xfrm>
        </p:spPr>
        <p:txBody>
          <a:bodyPr anchor="ctr">
            <a:normAutofit/>
          </a:bodyPr>
          <a:lstStyle>
            <a:lvl1pPr algn="ctr">
              <a:defRPr sz="3200" b="1" cap="small" baseline="0">
                <a:solidFill>
                  <a:srgbClr val="0070C0"/>
                </a:solidFill>
                <a:latin typeface="Posterama (Headings)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9725"/>
            <a:ext cx="12192000" cy="43169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rgbClr val="002060"/>
                </a:solidFill>
                <a:latin typeface="Posterama (Headings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199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16205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rgbClr val="0099CC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rgbClr val="0099CC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Jahangirnagar University in Bangladesh">
            <a:extLst>
              <a:ext uri="{FF2B5EF4-FFF2-40B4-BE49-F238E27FC236}">
                <a16:creationId xmlns="" xmlns:a16="http://schemas.microsoft.com/office/drawing/2014/main" id="{575E77F2-DE9F-1ED9-3636-7C743CE822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47" y="108918"/>
            <a:ext cx="861977" cy="1012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Placeholder 7">
            <a:extLst>
              <a:ext uri="{FF2B5EF4-FFF2-40B4-BE49-F238E27FC236}">
                <a16:creationId xmlns="" xmlns:a16="http://schemas.microsoft.com/office/drawing/2014/main" id="{0B6744B1-15D0-07CD-47CF-487687DC59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7573" y="4996941"/>
            <a:ext cx="5267325" cy="384048"/>
          </a:xfrm>
        </p:spPr>
        <p:txBody>
          <a:bodyPr/>
          <a:lstStyle>
            <a:lvl1pPr marL="0" indent="0" algn="ctr">
              <a:buNone/>
              <a:defRPr baseline="0">
                <a:latin typeface="Posterama (Headings)"/>
              </a:defRPr>
            </a:lvl1pPr>
          </a:lstStyle>
          <a:p>
            <a:r>
              <a:rPr lang="en-US" sz="1400" dirty="0">
                <a:solidFill>
                  <a:srgbClr val="17868E"/>
                </a:solidFill>
                <a:latin typeface="Posterama (Headings)"/>
              </a:rPr>
              <a:t>Presenter</a:t>
            </a:r>
            <a:endParaRPr lang="en-US" sz="1400" dirty="0">
              <a:solidFill>
                <a:srgbClr val="17868E"/>
              </a:solidFill>
            </a:endParaRPr>
          </a:p>
        </p:txBody>
      </p:sp>
      <p:sp>
        <p:nvSpPr>
          <p:cNvPr id="40" name="Text Placeholder 7">
            <a:extLst>
              <a:ext uri="{FF2B5EF4-FFF2-40B4-BE49-F238E27FC236}">
                <a16:creationId xmlns="" xmlns:a16="http://schemas.microsoft.com/office/drawing/2014/main" id="{0CC0F3CE-E6C5-000F-2BDB-9379782DDF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57574" y="3440170"/>
            <a:ext cx="5267325" cy="136222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rgbClr val="002060"/>
                </a:solidFill>
                <a:latin typeface="Posterama (Headings)"/>
              </a:defRPr>
            </a:lvl1pPr>
          </a:lstStyle>
          <a:p>
            <a:r>
              <a:rPr lang="en-US" sz="1400" dirty="0">
                <a:solidFill>
                  <a:srgbClr val="17868E"/>
                </a:solidFill>
                <a:latin typeface="Posterama (Headings)"/>
              </a:rPr>
              <a:t>Student Information</a:t>
            </a:r>
          </a:p>
          <a:p>
            <a:r>
              <a:rPr lang="en-US" sz="1400" dirty="0">
                <a:solidFill>
                  <a:srgbClr val="17868E"/>
                </a:solidFill>
                <a:latin typeface="Posterama (Headings)"/>
              </a:rPr>
              <a:t>Name</a:t>
            </a:r>
          </a:p>
          <a:p>
            <a:endParaRPr lang="en-US" sz="1400" dirty="0">
              <a:solidFill>
                <a:srgbClr val="17868E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CBDBD7EE-93F9-17B1-A4BA-79891C8B5266}"/>
              </a:ext>
            </a:extLst>
          </p:cNvPr>
          <p:cNvCxnSpPr>
            <a:cxnSpLocks/>
          </p:cNvCxnSpPr>
          <p:nvPr userDrawn="1"/>
        </p:nvCxnSpPr>
        <p:spPr>
          <a:xfrm>
            <a:off x="4652212" y="4905907"/>
            <a:ext cx="324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Date Placeholder 4">
            <a:extLst>
              <a:ext uri="{FF2B5EF4-FFF2-40B4-BE49-F238E27FC236}">
                <a16:creationId xmlns="" xmlns:a16="http://schemas.microsoft.com/office/drawing/2014/main" id="{E354FE59-61C6-2279-0132-4B90BCEDD1F5}"/>
              </a:ext>
            </a:extLst>
          </p:cNvPr>
          <p:cNvSpPr txBox="1">
            <a:spLocks/>
          </p:cNvSpPr>
          <p:nvPr userDrawn="1"/>
        </p:nvSpPr>
        <p:spPr>
          <a:xfrm>
            <a:off x="8895591" y="6369050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Date of Presentation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216A1E4-8A00-CB2B-8F35-3B59825425D7}"/>
              </a:ext>
            </a:extLst>
          </p:cNvPr>
          <p:cNvSpPr txBox="1"/>
          <p:nvPr userDrawn="1"/>
        </p:nvSpPr>
        <p:spPr>
          <a:xfrm>
            <a:off x="0" y="123825"/>
            <a:ext cx="12182475" cy="107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cap="all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PMSCS Program</a:t>
            </a:r>
          </a:p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Department of Computer Science and Engineering</a:t>
            </a:r>
          </a:p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Jahangirnagar University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5C64A2C-C255-CE47-EADB-7C80A007998E}"/>
              </a:ext>
            </a:extLst>
          </p:cNvPr>
          <p:cNvSpPr txBox="1"/>
          <p:nvPr userDrawn="1"/>
        </p:nvSpPr>
        <p:spPr>
          <a:xfrm>
            <a:off x="1" y="6372225"/>
            <a:ext cx="9296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in partial fulfilment of the degree of MSc. in Computer Science under PMSCS Program</a:t>
            </a:r>
          </a:p>
        </p:txBody>
      </p:sp>
    </p:spTree>
    <p:extLst>
      <p:ext uri="{BB962C8B-B14F-4D97-AF65-F5344CB8AC3E}">
        <p14:creationId xmlns:p14="http://schemas.microsoft.com/office/powerpoint/2010/main" val="310917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761EBF2-59A8-493E-A70E-4E3F04E4BEF1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Title Placeholder 1">
            <a:extLst>
              <a:ext uri="{FF2B5EF4-FFF2-40B4-BE49-F238E27FC236}">
                <a16:creationId xmlns="" xmlns:a16="http://schemas.microsoft.com/office/drawing/2014/main" id="{CFF93076-6C09-4956-9FF5-8C18E8E08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6"/>
            <a:ext cx="10515600" cy="699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613A25-0D49-4567-AFF2-7C1B75F6C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2190"/>
            <a:ext cx="11030680" cy="5194773"/>
          </a:xfrm>
        </p:spPr>
        <p:txBody>
          <a:bodyPr>
            <a:normAutofit/>
          </a:bodyPr>
          <a:lstStyle>
            <a:lvl1pPr>
              <a:defRPr sz="2400">
                <a:latin typeface="Aptos Serif" panose="02020604070405020304" pitchFamily="18" charset="0"/>
                <a:cs typeface="Aptos Serif" panose="02020604070405020304" pitchFamily="18" charset="0"/>
              </a:defRPr>
            </a:lvl1pPr>
            <a:lvl2pPr>
              <a:defRPr sz="2000">
                <a:latin typeface="Aptos Serif" panose="02020604070405020304" pitchFamily="18" charset="0"/>
                <a:cs typeface="Aptos Serif" panose="02020604070405020304" pitchFamily="18" charset="0"/>
              </a:defRPr>
            </a:lvl2pPr>
            <a:lvl3pPr>
              <a:defRPr sz="1800">
                <a:latin typeface="Aptos Serif" panose="02020604070405020304" pitchFamily="18" charset="0"/>
                <a:cs typeface="Aptos Serif" panose="02020604070405020304" pitchFamily="18" charset="0"/>
              </a:defRPr>
            </a:lvl3pPr>
            <a:lvl4pPr>
              <a:defRPr sz="1600">
                <a:latin typeface="Aptos Serif" panose="02020604070405020304" pitchFamily="18" charset="0"/>
                <a:cs typeface="Aptos Serif" panose="02020604070405020304" pitchFamily="18" charset="0"/>
              </a:defRPr>
            </a:lvl4pPr>
            <a:lvl5pPr>
              <a:defRPr sz="1600">
                <a:latin typeface="Aptos Serif" panose="02020604070405020304" pitchFamily="18" charset="0"/>
                <a:cs typeface="Aptos Serif" panose="0202060407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AE94F1-8673-4376-AF63-CEC216A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262D2B8-28B2-8147-9C19-723D63DB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3C57595F-FA29-10A6-474B-866E42AA3E9B}"/>
              </a:ext>
            </a:extLst>
          </p:cNvPr>
          <p:cNvSpPr txBox="1">
            <a:spLocks/>
          </p:cNvSpPr>
          <p:nvPr userDrawn="1"/>
        </p:nvSpPr>
        <p:spPr>
          <a:xfrm>
            <a:off x="9420225" y="6356350"/>
            <a:ext cx="19335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18/04/2026</a:t>
            </a:r>
            <a:endParaRPr lang="en-US" dirty="0"/>
          </a:p>
        </p:txBody>
      </p:sp>
      <p:pic>
        <p:nvPicPr>
          <p:cNvPr id="6" name="Picture 2" descr="Jahangirnagar University in Bangladesh">
            <a:extLst>
              <a:ext uri="{FF2B5EF4-FFF2-40B4-BE49-F238E27FC236}">
                <a16:creationId xmlns="" xmlns:a16="http://schemas.microsoft.com/office/drawing/2014/main" id="{A32D23AE-CB35-C188-B82B-9C208B375C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21" y="108659"/>
            <a:ext cx="539727" cy="634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52FA242D-0153-C3A0-4122-F1A9C0BE5145}"/>
              </a:ext>
            </a:extLst>
          </p:cNvPr>
          <p:cNvCxnSpPr>
            <a:cxnSpLocks/>
          </p:cNvCxnSpPr>
          <p:nvPr userDrawn="1"/>
        </p:nvCxnSpPr>
        <p:spPr>
          <a:xfrm>
            <a:off x="0" y="86251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44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71F73480-C004-4A28-8842-8F8F97D2E4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81529"/>
            <a:ext cx="12192000" cy="5494941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1005840" anchor="ctr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5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9380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5947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399E4CA7-ADDA-4FE1-8694-C9AB4ECEB4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70160" cy="6067396"/>
          </a:xfrm>
          <a:custGeom>
            <a:avLst/>
            <a:gdLst>
              <a:gd name="connsiteX0" fmla="*/ 0 w 5405070"/>
              <a:gd name="connsiteY0" fmla="*/ 0 h 5068607"/>
              <a:gd name="connsiteX1" fmla="*/ 5402164 w 5405070"/>
              <a:gd name="connsiteY1" fmla="*/ 0 h 5068607"/>
              <a:gd name="connsiteX2" fmla="*/ 5402723 w 5405070"/>
              <a:gd name="connsiteY2" fmla="*/ 134146 h 5068607"/>
              <a:gd name="connsiteX3" fmla="*/ 5403505 w 5405070"/>
              <a:gd name="connsiteY3" fmla="*/ 178731 h 5068607"/>
              <a:gd name="connsiteX4" fmla="*/ 5404288 w 5405070"/>
              <a:gd name="connsiteY4" fmla="*/ 222925 h 5068607"/>
              <a:gd name="connsiteX5" fmla="*/ 5405070 w 5405070"/>
              <a:gd name="connsiteY5" fmla="*/ 311703 h 5068607"/>
              <a:gd name="connsiteX6" fmla="*/ 5404679 w 5405070"/>
              <a:gd name="connsiteY6" fmla="*/ 400482 h 5068607"/>
              <a:gd name="connsiteX7" fmla="*/ 5403896 w 5405070"/>
              <a:gd name="connsiteY7" fmla="*/ 489261 h 5068607"/>
              <a:gd name="connsiteX8" fmla="*/ 5401550 w 5405070"/>
              <a:gd name="connsiteY8" fmla="*/ 578040 h 5068607"/>
              <a:gd name="connsiteX9" fmla="*/ 5398812 w 5405070"/>
              <a:gd name="connsiteY9" fmla="*/ 666428 h 5068607"/>
              <a:gd name="connsiteX10" fmla="*/ 5395292 w 5405070"/>
              <a:gd name="connsiteY10" fmla="*/ 754424 h 5068607"/>
              <a:gd name="connsiteX11" fmla="*/ 5391381 w 5405070"/>
              <a:gd name="connsiteY11" fmla="*/ 842812 h 5068607"/>
              <a:gd name="connsiteX12" fmla="*/ 5386688 w 5405070"/>
              <a:gd name="connsiteY12" fmla="*/ 931591 h 5068607"/>
              <a:gd name="connsiteX13" fmla="*/ 5381213 w 5405070"/>
              <a:gd name="connsiteY13" fmla="*/ 1019979 h 5068607"/>
              <a:gd name="connsiteX14" fmla="*/ 5374955 w 5405070"/>
              <a:gd name="connsiteY14" fmla="*/ 1107584 h 5068607"/>
              <a:gd name="connsiteX15" fmla="*/ 5368698 w 5405070"/>
              <a:gd name="connsiteY15" fmla="*/ 1195972 h 5068607"/>
              <a:gd name="connsiteX16" fmla="*/ 5362049 w 5405070"/>
              <a:gd name="connsiteY16" fmla="*/ 1284360 h 5068607"/>
              <a:gd name="connsiteX17" fmla="*/ 5355009 w 5405070"/>
              <a:gd name="connsiteY17" fmla="*/ 1372748 h 5068607"/>
              <a:gd name="connsiteX18" fmla="*/ 5340148 w 5405070"/>
              <a:gd name="connsiteY18" fmla="*/ 1548741 h 5068607"/>
              <a:gd name="connsiteX19" fmla="*/ 5336237 w 5405070"/>
              <a:gd name="connsiteY19" fmla="*/ 1595281 h 5068607"/>
              <a:gd name="connsiteX20" fmla="*/ 5332717 w 5405070"/>
              <a:gd name="connsiteY20" fmla="*/ 1641431 h 5068607"/>
              <a:gd name="connsiteX21" fmla="*/ 5325286 w 5405070"/>
              <a:gd name="connsiteY21" fmla="*/ 1734121 h 5068607"/>
              <a:gd name="connsiteX22" fmla="*/ 5326851 w 5405070"/>
              <a:gd name="connsiteY22" fmla="*/ 1751720 h 5068607"/>
              <a:gd name="connsiteX23" fmla="*/ 5328024 w 5405070"/>
              <a:gd name="connsiteY23" fmla="*/ 1768537 h 5068607"/>
              <a:gd name="connsiteX24" fmla="*/ 5328806 w 5405070"/>
              <a:gd name="connsiteY24" fmla="*/ 1785745 h 5068607"/>
              <a:gd name="connsiteX25" fmla="*/ 5328415 w 5405070"/>
              <a:gd name="connsiteY25" fmla="*/ 1802562 h 5068607"/>
              <a:gd name="connsiteX26" fmla="*/ 5328024 w 5405070"/>
              <a:gd name="connsiteY26" fmla="*/ 1810384 h 5068607"/>
              <a:gd name="connsiteX27" fmla="*/ 5327242 w 5405070"/>
              <a:gd name="connsiteY27" fmla="*/ 1818988 h 5068607"/>
              <a:gd name="connsiteX28" fmla="*/ 5325677 w 5405070"/>
              <a:gd name="connsiteY28" fmla="*/ 1827201 h 5068607"/>
              <a:gd name="connsiteX29" fmla="*/ 5324113 w 5405070"/>
              <a:gd name="connsiteY29" fmla="*/ 1835414 h 5068607"/>
              <a:gd name="connsiteX30" fmla="*/ 5322157 w 5405070"/>
              <a:gd name="connsiteY30" fmla="*/ 1843628 h 5068607"/>
              <a:gd name="connsiteX31" fmla="*/ 5319811 w 5405070"/>
              <a:gd name="connsiteY31" fmla="*/ 1851449 h 5068607"/>
              <a:gd name="connsiteX32" fmla="*/ 5317073 w 5405070"/>
              <a:gd name="connsiteY32" fmla="*/ 1859662 h 5068607"/>
              <a:gd name="connsiteX33" fmla="*/ 5313553 w 5405070"/>
              <a:gd name="connsiteY33" fmla="*/ 1867093 h 5068607"/>
              <a:gd name="connsiteX34" fmla="*/ 5308860 w 5405070"/>
              <a:gd name="connsiteY34" fmla="*/ 1926149 h 5068607"/>
              <a:gd name="connsiteX35" fmla="*/ 5304949 w 5405070"/>
              <a:gd name="connsiteY35" fmla="*/ 1985204 h 5068607"/>
              <a:gd name="connsiteX36" fmla="*/ 5301820 w 5405070"/>
              <a:gd name="connsiteY36" fmla="*/ 2044260 h 5068607"/>
              <a:gd name="connsiteX37" fmla="*/ 5298692 w 5405070"/>
              <a:gd name="connsiteY37" fmla="*/ 2102924 h 5068607"/>
              <a:gd name="connsiteX38" fmla="*/ 5293216 w 5405070"/>
              <a:gd name="connsiteY38" fmla="*/ 2221426 h 5068607"/>
              <a:gd name="connsiteX39" fmla="*/ 5288132 w 5405070"/>
              <a:gd name="connsiteY39" fmla="*/ 2339538 h 5068607"/>
              <a:gd name="connsiteX40" fmla="*/ 5282657 w 5405070"/>
              <a:gd name="connsiteY40" fmla="*/ 2457649 h 5068607"/>
              <a:gd name="connsiteX41" fmla="*/ 5279528 w 5405070"/>
              <a:gd name="connsiteY41" fmla="*/ 2517095 h 5068607"/>
              <a:gd name="connsiteX42" fmla="*/ 5276008 w 5405070"/>
              <a:gd name="connsiteY42" fmla="*/ 2575760 h 5068607"/>
              <a:gd name="connsiteX43" fmla="*/ 5272097 w 5405070"/>
              <a:gd name="connsiteY43" fmla="*/ 2634815 h 5068607"/>
              <a:gd name="connsiteX44" fmla="*/ 5267404 w 5405070"/>
              <a:gd name="connsiteY44" fmla="*/ 2693480 h 5068607"/>
              <a:gd name="connsiteX45" fmla="*/ 5261929 w 5405070"/>
              <a:gd name="connsiteY45" fmla="*/ 2752535 h 5068607"/>
              <a:gd name="connsiteX46" fmla="*/ 5255671 w 5405070"/>
              <a:gd name="connsiteY46" fmla="*/ 2811200 h 5068607"/>
              <a:gd name="connsiteX47" fmla="*/ 5254498 w 5405070"/>
              <a:gd name="connsiteY47" fmla="*/ 2842096 h 5068607"/>
              <a:gd name="connsiteX48" fmla="*/ 5253324 w 5405070"/>
              <a:gd name="connsiteY48" fmla="*/ 2872602 h 5068607"/>
              <a:gd name="connsiteX49" fmla="*/ 5251760 w 5405070"/>
              <a:gd name="connsiteY49" fmla="*/ 2903498 h 5068607"/>
              <a:gd name="connsiteX50" fmla="*/ 5249413 w 5405070"/>
              <a:gd name="connsiteY50" fmla="*/ 2934395 h 5068607"/>
              <a:gd name="connsiteX51" fmla="*/ 5247458 w 5405070"/>
              <a:gd name="connsiteY51" fmla="*/ 2964509 h 5068607"/>
              <a:gd name="connsiteX52" fmla="*/ 5244720 w 5405070"/>
              <a:gd name="connsiteY52" fmla="*/ 2995406 h 5068607"/>
              <a:gd name="connsiteX53" fmla="*/ 5241983 w 5405070"/>
              <a:gd name="connsiteY53" fmla="*/ 3025911 h 5068607"/>
              <a:gd name="connsiteX54" fmla="*/ 5238854 w 5405070"/>
              <a:gd name="connsiteY54" fmla="*/ 3056026 h 5068607"/>
              <a:gd name="connsiteX55" fmla="*/ 5235334 w 5405070"/>
              <a:gd name="connsiteY55" fmla="*/ 3086531 h 5068607"/>
              <a:gd name="connsiteX56" fmla="*/ 5231814 w 5405070"/>
              <a:gd name="connsiteY56" fmla="*/ 3116646 h 5068607"/>
              <a:gd name="connsiteX57" fmla="*/ 5227121 w 5405070"/>
              <a:gd name="connsiteY57" fmla="*/ 3147151 h 5068607"/>
              <a:gd name="connsiteX58" fmla="*/ 5222819 w 5405070"/>
              <a:gd name="connsiteY58" fmla="*/ 3177266 h 5068607"/>
              <a:gd name="connsiteX59" fmla="*/ 5218517 w 5405070"/>
              <a:gd name="connsiteY59" fmla="*/ 3207380 h 5068607"/>
              <a:gd name="connsiteX60" fmla="*/ 5213042 w 5405070"/>
              <a:gd name="connsiteY60" fmla="*/ 3237495 h 5068607"/>
              <a:gd name="connsiteX61" fmla="*/ 5207566 w 5405070"/>
              <a:gd name="connsiteY61" fmla="*/ 3267609 h 5068607"/>
              <a:gd name="connsiteX62" fmla="*/ 5201700 w 5405070"/>
              <a:gd name="connsiteY62" fmla="*/ 3297332 h 5068607"/>
              <a:gd name="connsiteX63" fmla="*/ 5204046 w 5405070"/>
              <a:gd name="connsiteY63" fmla="*/ 3314541 h 5068607"/>
              <a:gd name="connsiteX64" fmla="*/ 5205611 w 5405070"/>
              <a:gd name="connsiteY64" fmla="*/ 3332531 h 5068607"/>
              <a:gd name="connsiteX65" fmla="*/ 5206393 w 5405070"/>
              <a:gd name="connsiteY65" fmla="*/ 3350130 h 5068607"/>
              <a:gd name="connsiteX66" fmla="*/ 5206393 w 5405070"/>
              <a:gd name="connsiteY66" fmla="*/ 3367338 h 5068607"/>
              <a:gd name="connsiteX67" fmla="*/ 5205611 w 5405070"/>
              <a:gd name="connsiteY67" fmla="*/ 3384547 h 5068607"/>
              <a:gd name="connsiteX68" fmla="*/ 5204046 w 5405070"/>
              <a:gd name="connsiteY68" fmla="*/ 3402146 h 5068607"/>
              <a:gd name="connsiteX69" fmla="*/ 5201309 w 5405070"/>
              <a:gd name="connsiteY69" fmla="*/ 3419354 h 5068607"/>
              <a:gd name="connsiteX70" fmla="*/ 5197789 w 5405070"/>
              <a:gd name="connsiteY70" fmla="*/ 3436953 h 5068607"/>
              <a:gd name="connsiteX71" fmla="*/ 5198962 w 5405070"/>
              <a:gd name="connsiteY71" fmla="*/ 3449468 h 5068607"/>
              <a:gd name="connsiteX72" fmla="*/ 5199745 w 5405070"/>
              <a:gd name="connsiteY72" fmla="*/ 3462375 h 5068607"/>
              <a:gd name="connsiteX73" fmla="*/ 5200135 w 5405070"/>
              <a:gd name="connsiteY73" fmla="*/ 3474890 h 5068607"/>
              <a:gd name="connsiteX74" fmla="*/ 5200135 w 5405070"/>
              <a:gd name="connsiteY74" fmla="*/ 3487796 h 5068607"/>
              <a:gd name="connsiteX75" fmla="*/ 5199745 w 5405070"/>
              <a:gd name="connsiteY75" fmla="*/ 3500311 h 5068607"/>
              <a:gd name="connsiteX76" fmla="*/ 5199353 w 5405070"/>
              <a:gd name="connsiteY76" fmla="*/ 3512826 h 5068607"/>
              <a:gd name="connsiteX77" fmla="*/ 5198962 w 5405070"/>
              <a:gd name="connsiteY77" fmla="*/ 3525341 h 5068607"/>
              <a:gd name="connsiteX78" fmla="*/ 5197398 w 5405070"/>
              <a:gd name="connsiteY78" fmla="*/ 3537856 h 5068607"/>
              <a:gd name="connsiteX79" fmla="*/ 5196224 w 5405070"/>
              <a:gd name="connsiteY79" fmla="*/ 3549980 h 5068607"/>
              <a:gd name="connsiteX80" fmla="*/ 5194660 w 5405070"/>
              <a:gd name="connsiteY80" fmla="*/ 3562104 h 5068607"/>
              <a:gd name="connsiteX81" fmla="*/ 5190749 w 5405070"/>
              <a:gd name="connsiteY81" fmla="*/ 3586743 h 5068607"/>
              <a:gd name="connsiteX82" fmla="*/ 5185665 w 5405070"/>
              <a:gd name="connsiteY82" fmla="*/ 3611382 h 5068607"/>
              <a:gd name="connsiteX83" fmla="*/ 5180189 w 5405070"/>
              <a:gd name="connsiteY83" fmla="*/ 3635630 h 5068607"/>
              <a:gd name="connsiteX84" fmla="*/ 5158288 w 5405070"/>
              <a:gd name="connsiteY84" fmla="*/ 3647363 h 5068607"/>
              <a:gd name="connsiteX85" fmla="*/ 5162590 w 5405070"/>
              <a:gd name="connsiteY85" fmla="*/ 3646581 h 5068607"/>
              <a:gd name="connsiteX86" fmla="*/ 5167675 w 5405070"/>
              <a:gd name="connsiteY86" fmla="*/ 3644234 h 5068607"/>
              <a:gd name="connsiteX87" fmla="*/ 5173541 w 5405070"/>
              <a:gd name="connsiteY87" fmla="*/ 3640715 h 5068607"/>
              <a:gd name="connsiteX88" fmla="*/ 5180189 w 5405070"/>
              <a:gd name="connsiteY88" fmla="*/ 3635630 h 5068607"/>
              <a:gd name="connsiteX89" fmla="*/ 5177452 w 5405070"/>
              <a:gd name="connsiteY89" fmla="*/ 3651274 h 5068607"/>
              <a:gd name="connsiteX90" fmla="*/ 5174714 w 5405070"/>
              <a:gd name="connsiteY90" fmla="*/ 3666918 h 5068607"/>
              <a:gd name="connsiteX91" fmla="*/ 5171585 w 5405070"/>
              <a:gd name="connsiteY91" fmla="*/ 3681780 h 5068607"/>
              <a:gd name="connsiteX92" fmla="*/ 5168457 w 5405070"/>
              <a:gd name="connsiteY92" fmla="*/ 3695859 h 5068607"/>
              <a:gd name="connsiteX93" fmla="*/ 5164937 w 5405070"/>
              <a:gd name="connsiteY93" fmla="*/ 3709939 h 5068607"/>
              <a:gd name="connsiteX94" fmla="*/ 5161417 w 5405070"/>
              <a:gd name="connsiteY94" fmla="*/ 3722845 h 5068607"/>
              <a:gd name="connsiteX95" fmla="*/ 5157115 w 5405070"/>
              <a:gd name="connsiteY95" fmla="*/ 3735751 h 5068607"/>
              <a:gd name="connsiteX96" fmla="*/ 5152813 w 5405070"/>
              <a:gd name="connsiteY96" fmla="*/ 3747875 h 5068607"/>
              <a:gd name="connsiteX97" fmla="*/ 5148511 w 5405070"/>
              <a:gd name="connsiteY97" fmla="*/ 3759217 h 5068607"/>
              <a:gd name="connsiteX98" fmla="*/ 5143426 w 5405070"/>
              <a:gd name="connsiteY98" fmla="*/ 3770559 h 5068607"/>
              <a:gd name="connsiteX99" fmla="*/ 5138733 w 5405070"/>
              <a:gd name="connsiteY99" fmla="*/ 3781118 h 5068607"/>
              <a:gd name="connsiteX100" fmla="*/ 5133258 w 5405070"/>
              <a:gd name="connsiteY100" fmla="*/ 3791287 h 5068607"/>
              <a:gd name="connsiteX101" fmla="*/ 5127391 w 5405070"/>
              <a:gd name="connsiteY101" fmla="*/ 3801064 h 5068607"/>
              <a:gd name="connsiteX102" fmla="*/ 5121525 w 5405070"/>
              <a:gd name="connsiteY102" fmla="*/ 3810059 h 5068607"/>
              <a:gd name="connsiteX103" fmla="*/ 5115267 w 5405070"/>
              <a:gd name="connsiteY103" fmla="*/ 3818663 h 5068607"/>
              <a:gd name="connsiteX104" fmla="*/ 5109010 w 5405070"/>
              <a:gd name="connsiteY104" fmla="*/ 3827267 h 5068607"/>
              <a:gd name="connsiteX105" fmla="*/ 5102361 w 5405070"/>
              <a:gd name="connsiteY105" fmla="*/ 3834698 h 5068607"/>
              <a:gd name="connsiteX106" fmla="*/ 5095322 w 5405070"/>
              <a:gd name="connsiteY106" fmla="*/ 3841738 h 5068607"/>
              <a:gd name="connsiteX107" fmla="*/ 5087891 w 5405070"/>
              <a:gd name="connsiteY107" fmla="*/ 3847996 h 5068607"/>
              <a:gd name="connsiteX108" fmla="*/ 5080069 w 5405070"/>
              <a:gd name="connsiteY108" fmla="*/ 3854253 h 5068607"/>
              <a:gd name="connsiteX109" fmla="*/ 5072247 w 5405070"/>
              <a:gd name="connsiteY109" fmla="*/ 3859728 h 5068607"/>
              <a:gd name="connsiteX110" fmla="*/ 5064034 w 5405070"/>
              <a:gd name="connsiteY110" fmla="*/ 3864813 h 5068607"/>
              <a:gd name="connsiteX111" fmla="*/ 5055430 w 5405070"/>
              <a:gd name="connsiteY111" fmla="*/ 3869506 h 5068607"/>
              <a:gd name="connsiteX112" fmla="*/ 5046826 w 5405070"/>
              <a:gd name="connsiteY112" fmla="*/ 3873417 h 5068607"/>
              <a:gd name="connsiteX113" fmla="*/ 5037439 w 5405070"/>
              <a:gd name="connsiteY113" fmla="*/ 3876937 h 5068607"/>
              <a:gd name="connsiteX114" fmla="*/ 5028053 w 5405070"/>
              <a:gd name="connsiteY114" fmla="*/ 3880065 h 5068607"/>
              <a:gd name="connsiteX115" fmla="*/ 5018276 w 5405070"/>
              <a:gd name="connsiteY115" fmla="*/ 3882803 h 5068607"/>
              <a:gd name="connsiteX116" fmla="*/ 5008498 w 5405070"/>
              <a:gd name="connsiteY116" fmla="*/ 3885150 h 5068607"/>
              <a:gd name="connsiteX117" fmla="*/ 4997547 w 5405070"/>
              <a:gd name="connsiteY117" fmla="*/ 3886714 h 5068607"/>
              <a:gd name="connsiteX118" fmla="*/ 4986988 w 5405070"/>
              <a:gd name="connsiteY118" fmla="*/ 3887887 h 5068607"/>
              <a:gd name="connsiteX119" fmla="*/ 4975647 w 5405070"/>
              <a:gd name="connsiteY119" fmla="*/ 3888670 h 5068607"/>
              <a:gd name="connsiteX120" fmla="*/ 4964695 w 5405070"/>
              <a:gd name="connsiteY120" fmla="*/ 3888670 h 5068607"/>
              <a:gd name="connsiteX121" fmla="*/ 4958047 w 5405070"/>
              <a:gd name="connsiteY121" fmla="*/ 3888670 h 5068607"/>
              <a:gd name="connsiteX122" fmla="*/ 4951789 w 5405070"/>
              <a:gd name="connsiteY122" fmla="*/ 3889061 h 5068607"/>
              <a:gd name="connsiteX123" fmla="*/ 4945532 w 5405070"/>
              <a:gd name="connsiteY123" fmla="*/ 3889843 h 5068607"/>
              <a:gd name="connsiteX124" fmla="*/ 4939274 w 5405070"/>
              <a:gd name="connsiteY124" fmla="*/ 3891407 h 5068607"/>
              <a:gd name="connsiteX125" fmla="*/ 4927151 w 5405070"/>
              <a:gd name="connsiteY125" fmla="*/ 3894536 h 5068607"/>
              <a:gd name="connsiteX126" fmla="*/ 4915026 w 5405070"/>
              <a:gd name="connsiteY126" fmla="*/ 3898056 h 5068607"/>
              <a:gd name="connsiteX127" fmla="*/ 4891560 w 5405070"/>
              <a:gd name="connsiteY127" fmla="*/ 3905878 h 5068607"/>
              <a:gd name="connsiteX128" fmla="*/ 4879436 w 5405070"/>
              <a:gd name="connsiteY128" fmla="*/ 3910180 h 5068607"/>
              <a:gd name="connsiteX129" fmla="*/ 4867312 w 5405070"/>
              <a:gd name="connsiteY129" fmla="*/ 3913309 h 5068607"/>
              <a:gd name="connsiteX130" fmla="*/ 4849322 w 5405070"/>
              <a:gd name="connsiteY130" fmla="*/ 4068183 h 5068607"/>
              <a:gd name="connsiteX131" fmla="*/ 4849322 w 5405070"/>
              <a:gd name="connsiteY131" fmla="*/ 4094777 h 5068607"/>
              <a:gd name="connsiteX132" fmla="*/ 4849322 w 5405070"/>
              <a:gd name="connsiteY132" fmla="*/ 4120981 h 5068607"/>
              <a:gd name="connsiteX133" fmla="*/ 4849713 w 5405070"/>
              <a:gd name="connsiteY133" fmla="*/ 4173779 h 5068607"/>
              <a:gd name="connsiteX134" fmla="*/ 4850104 w 5405070"/>
              <a:gd name="connsiteY134" fmla="*/ 4226186 h 5068607"/>
              <a:gd name="connsiteX135" fmla="*/ 4850104 w 5405070"/>
              <a:gd name="connsiteY135" fmla="*/ 4252389 h 5068607"/>
              <a:gd name="connsiteX136" fmla="*/ 4850104 w 5405070"/>
              <a:gd name="connsiteY136" fmla="*/ 4278984 h 5068607"/>
              <a:gd name="connsiteX137" fmla="*/ 4849713 w 5405070"/>
              <a:gd name="connsiteY137" fmla="*/ 4305187 h 5068607"/>
              <a:gd name="connsiteX138" fmla="*/ 4848149 w 5405070"/>
              <a:gd name="connsiteY138" fmla="*/ 4331391 h 5068607"/>
              <a:gd name="connsiteX139" fmla="*/ 4846975 w 5405070"/>
              <a:gd name="connsiteY139" fmla="*/ 4357594 h 5068607"/>
              <a:gd name="connsiteX140" fmla="*/ 4844629 w 5405070"/>
              <a:gd name="connsiteY140" fmla="*/ 4383797 h 5068607"/>
              <a:gd name="connsiteX141" fmla="*/ 4841892 w 5405070"/>
              <a:gd name="connsiteY141" fmla="*/ 4410001 h 5068607"/>
              <a:gd name="connsiteX142" fmla="*/ 4838371 w 5405070"/>
              <a:gd name="connsiteY142" fmla="*/ 4435813 h 5068607"/>
              <a:gd name="connsiteX143" fmla="*/ 4834069 w 5405070"/>
              <a:gd name="connsiteY143" fmla="*/ 4461626 h 5068607"/>
              <a:gd name="connsiteX144" fmla="*/ 4828594 w 5405070"/>
              <a:gd name="connsiteY144" fmla="*/ 4487438 h 5068607"/>
              <a:gd name="connsiteX145" fmla="*/ 4829376 w 5405070"/>
              <a:gd name="connsiteY145" fmla="*/ 4503473 h 5068607"/>
              <a:gd name="connsiteX146" fmla="*/ 4829376 w 5405070"/>
              <a:gd name="connsiteY146" fmla="*/ 4519117 h 5068607"/>
              <a:gd name="connsiteX147" fmla="*/ 4829376 w 5405070"/>
              <a:gd name="connsiteY147" fmla="*/ 4534761 h 5068607"/>
              <a:gd name="connsiteX148" fmla="*/ 4828985 w 5405070"/>
              <a:gd name="connsiteY148" fmla="*/ 4550404 h 5068607"/>
              <a:gd name="connsiteX149" fmla="*/ 4828203 w 5405070"/>
              <a:gd name="connsiteY149" fmla="*/ 4566048 h 5068607"/>
              <a:gd name="connsiteX150" fmla="*/ 4827029 w 5405070"/>
              <a:gd name="connsiteY150" fmla="*/ 4581692 h 5068607"/>
              <a:gd name="connsiteX151" fmla="*/ 4823901 w 5405070"/>
              <a:gd name="connsiteY151" fmla="*/ 4612980 h 5068607"/>
              <a:gd name="connsiteX152" fmla="*/ 4819990 w 5405070"/>
              <a:gd name="connsiteY152" fmla="*/ 4643485 h 5068607"/>
              <a:gd name="connsiteX153" fmla="*/ 4816079 w 5405070"/>
              <a:gd name="connsiteY153" fmla="*/ 4674382 h 5068607"/>
              <a:gd name="connsiteX154" fmla="*/ 4811777 w 5405070"/>
              <a:gd name="connsiteY154" fmla="*/ 4705279 h 5068607"/>
              <a:gd name="connsiteX155" fmla="*/ 4808257 w 5405070"/>
              <a:gd name="connsiteY155" fmla="*/ 4735784 h 5068607"/>
              <a:gd name="connsiteX156" fmla="*/ 4809430 w 5405070"/>
              <a:gd name="connsiteY156" fmla="*/ 4743215 h 5068607"/>
              <a:gd name="connsiteX157" fmla="*/ 4810212 w 5405070"/>
              <a:gd name="connsiteY157" fmla="*/ 4750255 h 5068607"/>
              <a:gd name="connsiteX158" fmla="*/ 4810212 w 5405070"/>
              <a:gd name="connsiteY158" fmla="*/ 4756903 h 5068607"/>
              <a:gd name="connsiteX159" fmla="*/ 4810212 w 5405070"/>
              <a:gd name="connsiteY159" fmla="*/ 4763552 h 5068607"/>
              <a:gd name="connsiteX160" fmla="*/ 4809822 w 5405070"/>
              <a:gd name="connsiteY160" fmla="*/ 4769809 h 5068607"/>
              <a:gd name="connsiteX161" fmla="*/ 4809039 w 5405070"/>
              <a:gd name="connsiteY161" fmla="*/ 4776458 h 5068607"/>
              <a:gd name="connsiteX162" fmla="*/ 4807866 w 5405070"/>
              <a:gd name="connsiteY162" fmla="*/ 4782716 h 5068607"/>
              <a:gd name="connsiteX163" fmla="*/ 4805910 w 5405070"/>
              <a:gd name="connsiteY163" fmla="*/ 4788973 h 5068607"/>
              <a:gd name="connsiteX164" fmla="*/ 4802782 w 5405070"/>
              <a:gd name="connsiteY164" fmla="*/ 4801097 h 5068607"/>
              <a:gd name="connsiteX165" fmla="*/ 4798871 w 5405070"/>
              <a:gd name="connsiteY165" fmla="*/ 4813221 h 5068607"/>
              <a:gd name="connsiteX166" fmla="*/ 4794568 w 5405070"/>
              <a:gd name="connsiteY166" fmla="*/ 4825736 h 5068607"/>
              <a:gd name="connsiteX167" fmla="*/ 4791440 w 5405070"/>
              <a:gd name="connsiteY167" fmla="*/ 4837469 h 5068607"/>
              <a:gd name="connsiteX168" fmla="*/ 4789094 w 5405070"/>
              <a:gd name="connsiteY168" fmla="*/ 4853504 h 5068607"/>
              <a:gd name="connsiteX169" fmla="*/ 4786355 w 5405070"/>
              <a:gd name="connsiteY169" fmla="*/ 4868757 h 5068607"/>
              <a:gd name="connsiteX170" fmla="*/ 4783227 w 5405070"/>
              <a:gd name="connsiteY170" fmla="*/ 4883227 h 5068607"/>
              <a:gd name="connsiteX171" fmla="*/ 4779707 w 5405070"/>
              <a:gd name="connsiteY171" fmla="*/ 4897307 h 5068607"/>
              <a:gd name="connsiteX172" fmla="*/ 4775014 w 5405070"/>
              <a:gd name="connsiteY172" fmla="*/ 4910995 h 5068607"/>
              <a:gd name="connsiteX173" fmla="*/ 4770712 w 5405070"/>
              <a:gd name="connsiteY173" fmla="*/ 4924292 h 5068607"/>
              <a:gd name="connsiteX174" fmla="*/ 4765628 w 5405070"/>
              <a:gd name="connsiteY174" fmla="*/ 4936416 h 5068607"/>
              <a:gd name="connsiteX175" fmla="*/ 4760934 w 5405070"/>
              <a:gd name="connsiteY175" fmla="*/ 4948540 h 5068607"/>
              <a:gd name="connsiteX176" fmla="*/ 4755068 w 5405070"/>
              <a:gd name="connsiteY176" fmla="*/ 4960273 h 5068607"/>
              <a:gd name="connsiteX177" fmla="*/ 4748810 w 5405070"/>
              <a:gd name="connsiteY177" fmla="*/ 4971224 h 5068607"/>
              <a:gd name="connsiteX178" fmla="*/ 4742553 w 5405070"/>
              <a:gd name="connsiteY178" fmla="*/ 4981784 h 5068607"/>
              <a:gd name="connsiteX179" fmla="*/ 4735513 w 5405070"/>
              <a:gd name="connsiteY179" fmla="*/ 4991561 h 5068607"/>
              <a:gd name="connsiteX180" fmla="*/ 4728473 w 5405070"/>
              <a:gd name="connsiteY180" fmla="*/ 5000947 h 5068607"/>
              <a:gd name="connsiteX181" fmla="*/ 4720651 w 5405070"/>
              <a:gd name="connsiteY181" fmla="*/ 5009551 h 5068607"/>
              <a:gd name="connsiteX182" fmla="*/ 4713220 w 5405070"/>
              <a:gd name="connsiteY182" fmla="*/ 5017764 h 5068607"/>
              <a:gd name="connsiteX183" fmla="*/ 4704616 w 5405070"/>
              <a:gd name="connsiteY183" fmla="*/ 5025195 h 5068607"/>
              <a:gd name="connsiteX184" fmla="*/ 4696012 w 5405070"/>
              <a:gd name="connsiteY184" fmla="*/ 5032626 h 5068607"/>
              <a:gd name="connsiteX185" fmla="*/ 4687408 w 5405070"/>
              <a:gd name="connsiteY185" fmla="*/ 5038884 h 5068607"/>
              <a:gd name="connsiteX186" fmla="*/ 4678022 w 5405070"/>
              <a:gd name="connsiteY186" fmla="*/ 5044359 h 5068607"/>
              <a:gd name="connsiteX187" fmla="*/ 4668635 w 5405070"/>
              <a:gd name="connsiteY187" fmla="*/ 5049834 h 5068607"/>
              <a:gd name="connsiteX188" fmla="*/ 4658858 w 5405070"/>
              <a:gd name="connsiteY188" fmla="*/ 5054528 h 5068607"/>
              <a:gd name="connsiteX189" fmla="*/ 4648299 w 5405070"/>
              <a:gd name="connsiteY189" fmla="*/ 5058438 h 5068607"/>
              <a:gd name="connsiteX190" fmla="*/ 4638130 w 5405070"/>
              <a:gd name="connsiteY190" fmla="*/ 5061567 h 5068607"/>
              <a:gd name="connsiteX191" fmla="*/ 4627570 w 5405070"/>
              <a:gd name="connsiteY191" fmla="*/ 5064305 h 5068607"/>
              <a:gd name="connsiteX192" fmla="*/ 4616229 w 5405070"/>
              <a:gd name="connsiteY192" fmla="*/ 5066260 h 5068607"/>
              <a:gd name="connsiteX193" fmla="*/ 4604887 w 5405070"/>
              <a:gd name="connsiteY193" fmla="*/ 5067825 h 5068607"/>
              <a:gd name="connsiteX194" fmla="*/ 4593545 w 5405070"/>
              <a:gd name="connsiteY194" fmla="*/ 5068607 h 5068607"/>
              <a:gd name="connsiteX195" fmla="*/ 4581421 w 5405070"/>
              <a:gd name="connsiteY195" fmla="*/ 5068607 h 5068607"/>
              <a:gd name="connsiteX196" fmla="*/ 4569688 w 5405070"/>
              <a:gd name="connsiteY196" fmla="*/ 5068216 h 5068607"/>
              <a:gd name="connsiteX197" fmla="*/ 4557173 w 5405070"/>
              <a:gd name="connsiteY197" fmla="*/ 5066652 h 5068607"/>
              <a:gd name="connsiteX198" fmla="*/ 4544658 w 5405070"/>
              <a:gd name="connsiteY198" fmla="*/ 5065087 h 5068607"/>
              <a:gd name="connsiteX199" fmla="*/ 4532143 w 5405070"/>
              <a:gd name="connsiteY199" fmla="*/ 5062349 h 5068607"/>
              <a:gd name="connsiteX200" fmla="*/ 4495380 w 5405070"/>
              <a:gd name="connsiteY200" fmla="*/ 5061176 h 5068607"/>
              <a:gd name="connsiteX201" fmla="*/ 4459008 w 5405070"/>
              <a:gd name="connsiteY201" fmla="*/ 5059221 h 5068607"/>
              <a:gd name="connsiteX202" fmla="*/ 4440626 w 5405070"/>
              <a:gd name="connsiteY202" fmla="*/ 5058830 h 5068607"/>
              <a:gd name="connsiteX203" fmla="*/ 4422245 w 5405070"/>
              <a:gd name="connsiteY203" fmla="*/ 5058830 h 5068607"/>
              <a:gd name="connsiteX204" fmla="*/ 4404646 w 5405070"/>
              <a:gd name="connsiteY204" fmla="*/ 5058830 h 5068607"/>
              <a:gd name="connsiteX205" fmla="*/ 4386264 w 5405070"/>
              <a:gd name="connsiteY205" fmla="*/ 5060003 h 5068607"/>
              <a:gd name="connsiteX206" fmla="*/ 4380007 w 5405070"/>
              <a:gd name="connsiteY206" fmla="*/ 5060394 h 5068607"/>
              <a:gd name="connsiteX207" fmla="*/ 4374141 w 5405070"/>
              <a:gd name="connsiteY207" fmla="*/ 5060394 h 5068607"/>
              <a:gd name="connsiteX208" fmla="*/ 4368274 w 5405070"/>
              <a:gd name="connsiteY208" fmla="*/ 5060394 h 5068607"/>
              <a:gd name="connsiteX209" fmla="*/ 4363189 w 5405070"/>
              <a:gd name="connsiteY209" fmla="*/ 5060003 h 5068607"/>
              <a:gd name="connsiteX210" fmla="*/ 4358106 w 5405070"/>
              <a:gd name="connsiteY210" fmla="*/ 5059221 h 5068607"/>
              <a:gd name="connsiteX211" fmla="*/ 4353412 w 5405070"/>
              <a:gd name="connsiteY211" fmla="*/ 5058047 h 5068607"/>
              <a:gd name="connsiteX212" fmla="*/ 4348719 w 5405070"/>
              <a:gd name="connsiteY212" fmla="*/ 5056483 h 5068607"/>
              <a:gd name="connsiteX213" fmla="*/ 4344417 w 5405070"/>
              <a:gd name="connsiteY213" fmla="*/ 5055310 h 5068607"/>
              <a:gd name="connsiteX214" fmla="*/ 4340506 w 5405070"/>
              <a:gd name="connsiteY214" fmla="*/ 5052963 h 5068607"/>
              <a:gd name="connsiteX215" fmla="*/ 4336595 w 5405070"/>
              <a:gd name="connsiteY215" fmla="*/ 5050617 h 5068607"/>
              <a:gd name="connsiteX216" fmla="*/ 4333075 w 5405070"/>
              <a:gd name="connsiteY216" fmla="*/ 5048661 h 5068607"/>
              <a:gd name="connsiteX217" fmla="*/ 4329555 w 5405070"/>
              <a:gd name="connsiteY217" fmla="*/ 5045923 h 5068607"/>
              <a:gd name="connsiteX218" fmla="*/ 4326817 w 5405070"/>
              <a:gd name="connsiteY218" fmla="*/ 5042795 h 5068607"/>
              <a:gd name="connsiteX219" fmla="*/ 4323689 w 5405070"/>
              <a:gd name="connsiteY219" fmla="*/ 5039666 h 5068607"/>
              <a:gd name="connsiteX220" fmla="*/ 4321733 w 5405070"/>
              <a:gd name="connsiteY220" fmla="*/ 5036146 h 5068607"/>
              <a:gd name="connsiteX221" fmla="*/ 4319387 w 5405070"/>
              <a:gd name="connsiteY221" fmla="*/ 5032235 h 5068607"/>
              <a:gd name="connsiteX222" fmla="*/ 4317040 w 5405070"/>
              <a:gd name="connsiteY222" fmla="*/ 5027933 h 5068607"/>
              <a:gd name="connsiteX223" fmla="*/ 4315476 w 5405070"/>
              <a:gd name="connsiteY223" fmla="*/ 5024022 h 5068607"/>
              <a:gd name="connsiteX224" fmla="*/ 4313520 w 5405070"/>
              <a:gd name="connsiteY224" fmla="*/ 5019720 h 5068607"/>
              <a:gd name="connsiteX225" fmla="*/ 4312347 w 5405070"/>
              <a:gd name="connsiteY225" fmla="*/ 5014636 h 5068607"/>
              <a:gd name="connsiteX226" fmla="*/ 4309610 w 5405070"/>
              <a:gd name="connsiteY226" fmla="*/ 5004467 h 5068607"/>
              <a:gd name="connsiteX227" fmla="*/ 4308045 w 5405070"/>
              <a:gd name="connsiteY227" fmla="*/ 4993125 h 5068607"/>
              <a:gd name="connsiteX228" fmla="*/ 4307263 w 5405070"/>
              <a:gd name="connsiteY228" fmla="*/ 4981393 h 5068607"/>
              <a:gd name="connsiteX229" fmla="*/ 4307263 w 5405070"/>
              <a:gd name="connsiteY229" fmla="*/ 4968095 h 5068607"/>
              <a:gd name="connsiteX230" fmla="*/ 4307654 w 5405070"/>
              <a:gd name="connsiteY230" fmla="*/ 4954407 h 5068607"/>
              <a:gd name="connsiteX231" fmla="*/ 4309218 w 5405070"/>
              <a:gd name="connsiteY231" fmla="*/ 4940327 h 5068607"/>
              <a:gd name="connsiteX232" fmla="*/ 4302960 w 5405070"/>
              <a:gd name="connsiteY232" fmla="*/ 4935243 h 5068607"/>
              <a:gd name="connsiteX233" fmla="*/ 4297485 w 5405070"/>
              <a:gd name="connsiteY233" fmla="*/ 4929768 h 5068607"/>
              <a:gd name="connsiteX234" fmla="*/ 4292792 w 5405070"/>
              <a:gd name="connsiteY234" fmla="*/ 4924684 h 5068607"/>
              <a:gd name="connsiteX235" fmla="*/ 4288099 w 5405070"/>
              <a:gd name="connsiteY235" fmla="*/ 4918817 h 5068607"/>
              <a:gd name="connsiteX236" fmla="*/ 4284579 w 5405070"/>
              <a:gd name="connsiteY236" fmla="*/ 4912951 h 5068607"/>
              <a:gd name="connsiteX237" fmla="*/ 4281059 w 5405070"/>
              <a:gd name="connsiteY237" fmla="*/ 4907084 h 5068607"/>
              <a:gd name="connsiteX238" fmla="*/ 4278321 w 5405070"/>
              <a:gd name="connsiteY238" fmla="*/ 4900827 h 5068607"/>
              <a:gd name="connsiteX239" fmla="*/ 4275584 w 5405070"/>
              <a:gd name="connsiteY239" fmla="*/ 4894569 h 5068607"/>
              <a:gd name="connsiteX240" fmla="*/ 4273628 w 5405070"/>
              <a:gd name="connsiteY240" fmla="*/ 4887921 h 5068607"/>
              <a:gd name="connsiteX241" fmla="*/ 4272064 w 5405070"/>
              <a:gd name="connsiteY241" fmla="*/ 4881272 h 5068607"/>
              <a:gd name="connsiteX242" fmla="*/ 4270891 w 5405070"/>
              <a:gd name="connsiteY242" fmla="*/ 4874623 h 5068607"/>
              <a:gd name="connsiteX243" fmla="*/ 4269326 w 5405070"/>
              <a:gd name="connsiteY243" fmla="*/ 4867975 h 5068607"/>
              <a:gd name="connsiteX244" fmla="*/ 4268153 w 5405070"/>
              <a:gd name="connsiteY244" fmla="*/ 4853504 h 5068607"/>
              <a:gd name="connsiteX245" fmla="*/ 4267762 w 5405070"/>
              <a:gd name="connsiteY245" fmla="*/ 4839425 h 5068607"/>
              <a:gd name="connsiteX246" fmla="*/ 4267762 w 5405070"/>
              <a:gd name="connsiteY246" fmla="*/ 4824563 h 5068607"/>
              <a:gd name="connsiteX247" fmla="*/ 4268153 w 5405070"/>
              <a:gd name="connsiteY247" fmla="*/ 4810092 h 5068607"/>
              <a:gd name="connsiteX248" fmla="*/ 4268935 w 5405070"/>
              <a:gd name="connsiteY248" fmla="*/ 4779978 h 5068607"/>
              <a:gd name="connsiteX249" fmla="*/ 4269326 w 5405070"/>
              <a:gd name="connsiteY249" fmla="*/ 4765507 h 5068607"/>
              <a:gd name="connsiteX250" fmla="*/ 4268545 w 5405070"/>
              <a:gd name="connsiteY250" fmla="*/ 4751037 h 5068607"/>
              <a:gd name="connsiteX251" fmla="*/ 4267371 w 5405070"/>
              <a:gd name="connsiteY251" fmla="*/ 4736957 h 5068607"/>
              <a:gd name="connsiteX252" fmla="*/ 4266197 w 5405070"/>
              <a:gd name="connsiteY252" fmla="*/ 4730309 h 5068607"/>
              <a:gd name="connsiteX253" fmla="*/ 4265024 w 5405070"/>
              <a:gd name="connsiteY253" fmla="*/ 4722878 h 5068607"/>
              <a:gd name="connsiteX254" fmla="*/ 4263460 w 5405070"/>
              <a:gd name="connsiteY254" fmla="*/ 4717011 h 5068607"/>
              <a:gd name="connsiteX255" fmla="*/ 4262678 w 5405070"/>
              <a:gd name="connsiteY255" fmla="*/ 4711145 h 5068607"/>
              <a:gd name="connsiteX256" fmla="*/ 4262286 w 5405070"/>
              <a:gd name="connsiteY256" fmla="*/ 4704105 h 5068607"/>
              <a:gd name="connsiteX257" fmla="*/ 4262286 w 5405070"/>
              <a:gd name="connsiteY257" fmla="*/ 4697457 h 5068607"/>
              <a:gd name="connsiteX258" fmla="*/ 4262678 w 5405070"/>
              <a:gd name="connsiteY258" fmla="*/ 4684159 h 5068607"/>
              <a:gd name="connsiteX259" fmla="*/ 4264242 w 5405070"/>
              <a:gd name="connsiteY259" fmla="*/ 4670471 h 5068607"/>
              <a:gd name="connsiteX260" fmla="*/ 4267762 w 5405070"/>
              <a:gd name="connsiteY260" fmla="*/ 4642312 h 5068607"/>
              <a:gd name="connsiteX261" fmla="*/ 4269326 w 5405070"/>
              <a:gd name="connsiteY261" fmla="*/ 4628624 h 5068607"/>
              <a:gd name="connsiteX262" fmla="*/ 4270891 w 5405070"/>
              <a:gd name="connsiteY262" fmla="*/ 4614544 h 5068607"/>
              <a:gd name="connsiteX263" fmla="*/ 4263460 w 5405070"/>
              <a:gd name="connsiteY263" fmla="*/ 4593425 h 5068607"/>
              <a:gd name="connsiteX264" fmla="*/ 4255638 w 5405070"/>
              <a:gd name="connsiteY264" fmla="*/ 4571915 h 5068607"/>
              <a:gd name="connsiteX265" fmla="*/ 4253683 w 5405070"/>
              <a:gd name="connsiteY265" fmla="*/ 4566048 h 5068607"/>
              <a:gd name="connsiteX266" fmla="*/ 4252900 w 5405070"/>
              <a:gd name="connsiteY266" fmla="*/ 4559400 h 5068607"/>
              <a:gd name="connsiteX267" fmla="*/ 4252510 w 5405070"/>
              <a:gd name="connsiteY267" fmla="*/ 4552751 h 5068607"/>
              <a:gd name="connsiteX268" fmla="*/ 4252118 w 5405070"/>
              <a:gd name="connsiteY268" fmla="*/ 4545320 h 5068607"/>
              <a:gd name="connsiteX269" fmla="*/ 4252900 w 5405070"/>
              <a:gd name="connsiteY269" fmla="*/ 4530850 h 5068607"/>
              <a:gd name="connsiteX270" fmla="*/ 4253291 w 5405070"/>
              <a:gd name="connsiteY270" fmla="*/ 4516379 h 5068607"/>
              <a:gd name="connsiteX271" fmla="*/ 4253291 w 5405070"/>
              <a:gd name="connsiteY271" fmla="*/ 4509730 h 5068607"/>
              <a:gd name="connsiteX272" fmla="*/ 4252900 w 5405070"/>
              <a:gd name="connsiteY272" fmla="*/ 4503082 h 5068607"/>
              <a:gd name="connsiteX273" fmla="*/ 4252118 w 5405070"/>
              <a:gd name="connsiteY273" fmla="*/ 4497215 h 5068607"/>
              <a:gd name="connsiteX274" fmla="*/ 4250162 w 5405070"/>
              <a:gd name="connsiteY274" fmla="*/ 4492131 h 5068607"/>
              <a:gd name="connsiteX275" fmla="*/ 4248989 w 5405070"/>
              <a:gd name="connsiteY275" fmla="*/ 4489393 h 5068607"/>
              <a:gd name="connsiteX276" fmla="*/ 4247425 w 5405070"/>
              <a:gd name="connsiteY276" fmla="*/ 4487047 h 5068607"/>
              <a:gd name="connsiteX277" fmla="*/ 4246252 w 5405070"/>
              <a:gd name="connsiteY277" fmla="*/ 4484700 h 5068607"/>
              <a:gd name="connsiteX278" fmla="*/ 4243905 w 5405070"/>
              <a:gd name="connsiteY278" fmla="*/ 4483136 h 5068607"/>
              <a:gd name="connsiteX279" fmla="*/ 4242341 w 5405070"/>
              <a:gd name="connsiteY279" fmla="*/ 4481572 h 5068607"/>
              <a:gd name="connsiteX280" fmla="*/ 4239603 w 5405070"/>
              <a:gd name="connsiteY280" fmla="*/ 4480007 h 5068607"/>
              <a:gd name="connsiteX281" fmla="*/ 4236865 w 5405070"/>
              <a:gd name="connsiteY281" fmla="*/ 4479225 h 5068607"/>
              <a:gd name="connsiteX282" fmla="*/ 4233736 w 5405070"/>
              <a:gd name="connsiteY282" fmla="*/ 4478052 h 5068607"/>
              <a:gd name="connsiteX283" fmla="*/ 4230217 w 5405070"/>
              <a:gd name="connsiteY283" fmla="*/ 4477661 h 5068607"/>
              <a:gd name="connsiteX284" fmla="*/ 4227088 w 5405070"/>
              <a:gd name="connsiteY284" fmla="*/ 4477269 h 5068607"/>
              <a:gd name="connsiteX285" fmla="*/ 4224350 w 5405070"/>
              <a:gd name="connsiteY285" fmla="*/ 4477661 h 5068607"/>
              <a:gd name="connsiteX286" fmla="*/ 4221221 w 5405070"/>
              <a:gd name="connsiteY286" fmla="*/ 4478052 h 5068607"/>
              <a:gd name="connsiteX287" fmla="*/ 4218875 w 5405070"/>
              <a:gd name="connsiteY287" fmla="*/ 4479225 h 5068607"/>
              <a:gd name="connsiteX288" fmla="*/ 4216919 w 5405070"/>
              <a:gd name="connsiteY288" fmla="*/ 4480398 h 5068607"/>
              <a:gd name="connsiteX289" fmla="*/ 4214573 w 5405070"/>
              <a:gd name="connsiteY289" fmla="*/ 4482354 h 5068607"/>
              <a:gd name="connsiteX290" fmla="*/ 4212226 w 5405070"/>
              <a:gd name="connsiteY290" fmla="*/ 4483918 h 5068607"/>
              <a:gd name="connsiteX291" fmla="*/ 4208706 w 5405070"/>
              <a:gd name="connsiteY291" fmla="*/ 4488611 h 5068607"/>
              <a:gd name="connsiteX292" fmla="*/ 4205578 w 5405070"/>
              <a:gd name="connsiteY292" fmla="*/ 4493696 h 5068607"/>
              <a:gd name="connsiteX293" fmla="*/ 4202840 w 5405070"/>
              <a:gd name="connsiteY293" fmla="*/ 4499953 h 5068607"/>
              <a:gd name="connsiteX294" fmla="*/ 4200493 w 5405070"/>
              <a:gd name="connsiteY294" fmla="*/ 4506602 h 5068607"/>
              <a:gd name="connsiteX295" fmla="*/ 4195800 w 5405070"/>
              <a:gd name="connsiteY295" fmla="*/ 4521463 h 5068607"/>
              <a:gd name="connsiteX296" fmla="*/ 4191498 w 5405070"/>
              <a:gd name="connsiteY296" fmla="*/ 4536325 h 5068607"/>
              <a:gd name="connsiteX297" fmla="*/ 4189151 w 5405070"/>
              <a:gd name="connsiteY297" fmla="*/ 4542974 h 5068607"/>
              <a:gd name="connsiteX298" fmla="*/ 4186414 w 5405070"/>
              <a:gd name="connsiteY298" fmla="*/ 4549622 h 5068607"/>
              <a:gd name="connsiteX299" fmla="*/ 4183285 w 5405070"/>
              <a:gd name="connsiteY299" fmla="*/ 4555489 h 5068607"/>
              <a:gd name="connsiteX300" fmla="*/ 4179374 w 5405070"/>
              <a:gd name="connsiteY300" fmla="*/ 4560573 h 5068607"/>
              <a:gd name="connsiteX301" fmla="*/ 4179765 w 5405070"/>
              <a:gd name="connsiteY301" fmla="*/ 4575044 h 5068607"/>
              <a:gd name="connsiteX302" fmla="*/ 4180547 w 5405070"/>
              <a:gd name="connsiteY302" fmla="*/ 4589514 h 5068607"/>
              <a:gd name="connsiteX303" fmla="*/ 4180547 w 5405070"/>
              <a:gd name="connsiteY303" fmla="*/ 4596945 h 5068607"/>
              <a:gd name="connsiteX304" fmla="*/ 4180547 w 5405070"/>
              <a:gd name="connsiteY304" fmla="*/ 4603985 h 5068607"/>
              <a:gd name="connsiteX305" fmla="*/ 4180156 w 5405070"/>
              <a:gd name="connsiteY305" fmla="*/ 4610242 h 5068607"/>
              <a:gd name="connsiteX306" fmla="*/ 4179374 w 5405070"/>
              <a:gd name="connsiteY306" fmla="*/ 4616500 h 5068607"/>
              <a:gd name="connsiteX307" fmla="*/ 4177419 w 5405070"/>
              <a:gd name="connsiteY307" fmla="*/ 4621584 h 5068607"/>
              <a:gd name="connsiteX308" fmla="*/ 4175463 w 5405070"/>
              <a:gd name="connsiteY308" fmla="*/ 4626277 h 5068607"/>
              <a:gd name="connsiteX309" fmla="*/ 4173899 w 5405070"/>
              <a:gd name="connsiteY309" fmla="*/ 4628624 h 5068607"/>
              <a:gd name="connsiteX310" fmla="*/ 4172334 w 5405070"/>
              <a:gd name="connsiteY310" fmla="*/ 4630188 h 5068607"/>
              <a:gd name="connsiteX311" fmla="*/ 4170379 w 5405070"/>
              <a:gd name="connsiteY311" fmla="*/ 4632144 h 5068607"/>
              <a:gd name="connsiteX312" fmla="*/ 4168032 w 5405070"/>
              <a:gd name="connsiteY312" fmla="*/ 4633317 h 5068607"/>
              <a:gd name="connsiteX313" fmla="*/ 4166077 w 5405070"/>
              <a:gd name="connsiteY313" fmla="*/ 4634881 h 5068607"/>
              <a:gd name="connsiteX314" fmla="*/ 4163339 w 5405070"/>
              <a:gd name="connsiteY314" fmla="*/ 4635663 h 5068607"/>
              <a:gd name="connsiteX315" fmla="*/ 4160210 w 5405070"/>
              <a:gd name="connsiteY315" fmla="*/ 4636055 h 5068607"/>
              <a:gd name="connsiteX316" fmla="*/ 4157082 w 5405070"/>
              <a:gd name="connsiteY316" fmla="*/ 4636446 h 5068607"/>
              <a:gd name="connsiteX317" fmla="*/ 4153562 w 5405070"/>
              <a:gd name="connsiteY317" fmla="*/ 4636446 h 5068607"/>
              <a:gd name="connsiteX318" fmla="*/ 4149651 w 5405070"/>
              <a:gd name="connsiteY318" fmla="*/ 4636446 h 5068607"/>
              <a:gd name="connsiteX319" fmla="*/ 4144958 w 5405070"/>
              <a:gd name="connsiteY319" fmla="*/ 4636055 h 5068607"/>
              <a:gd name="connsiteX320" fmla="*/ 4140656 w 5405070"/>
              <a:gd name="connsiteY320" fmla="*/ 4634881 h 5068607"/>
              <a:gd name="connsiteX321" fmla="*/ 4137136 w 5405070"/>
              <a:gd name="connsiteY321" fmla="*/ 4636446 h 5068607"/>
              <a:gd name="connsiteX322" fmla="*/ 4133225 w 5405070"/>
              <a:gd name="connsiteY322" fmla="*/ 4638010 h 5068607"/>
              <a:gd name="connsiteX323" fmla="*/ 4129705 w 5405070"/>
              <a:gd name="connsiteY323" fmla="*/ 4638792 h 5068607"/>
              <a:gd name="connsiteX324" fmla="*/ 4125794 w 5405070"/>
              <a:gd name="connsiteY324" fmla="*/ 4639183 h 5068607"/>
              <a:gd name="connsiteX325" fmla="*/ 4116408 w 5405070"/>
              <a:gd name="connsiteY325" fmla="*/ 4643094 h 5068607"/>
              <a:gd name="connsiteX326" fmla="*/ 4106630 w 5405070"/>
              <a:gd name="connsiteY326" fmla="*/ 4647005 h 5068607"/>
              <a:gd name="connsiteX327" fmla="*/ 4096853 w 5405070"/>
              <a:gd name="connsiteY327" fmla="*/ 4650916 h 5068607"/>
              <a:gd name="connsiteX328" fmla="*/ 4087466 w 5405070"/>
              <a:gd name="connsiteY328" fmla="*/ 4654045 h 5068607"/>
              <a:gd name="connsiteX329" fmla="*/ 4077689 w 5405070"/>
              <a:gd name="connsiteY329" fmla="*/ 4657174 h 5068607"/>
              <a:gd name="connsiteX330" fmla="*/ 4068303 w 5405070"/>
              <a:gd name="connsiteY330" fmla="*/ 4659129 h 5068607"/>
              <a:gd name="connsiteX331" fmla="*/ 4058525 w 5405070"/>
              <a:gd name="connsiteY331" fmla="*/ 4661476 h 5068607"/>
              <a:gd name="connsiteX332" fmla="*/ 4048748 w 5405070"/>
              <a:gd name="connsiteY332" fmla="*/ 4663431 h 5068607"/>
              <a:gd name="connsiteX333" fmla="*/ 4039362 w 5405070"/>
              <a:gd name="connsiteY333" fmla="*/ 4664605 h 5068607"/>
              <a:gd name="connsiteX334" fmla="*/ 4029584 w 5405070"/>
              <a:gd name="connsiteY334" fmla="*/ 4665387 h 5068607"/>
              <a:gd name="connsiteX335" fmla="*/ 4010029 w 5405070"/>
              <a:gd name="connsiteY335" fmla="*/ 4667342 h 5068607"/>
              <a:gd name="connsiteX336" fmla="*/ 3990866 w 5405070"/>
              <a:gd name="connsiteY336" fmla="*/ 4667733 h 5068607"/>
              <a:gd name="connsiteX337" fmla="*/ 3970920 w 5405070"/>
              <a:gd name="connsiteY337" fmla="*/ 4667342 h 5068607"/>
              <a:gd name="connsiteX338" fmla="*/ 3951756 w 5405070"/>
              <a:gd name="connsiteY338" fmla="*/ 4666560 h 5068607"/>
              <a:gd name="connsiteX339" fmla="*/ 3932201 w 5405070"/>
              <a:gd name="connsiteY339" fmla="*/ 4664605 h 5068607"/>
              <a:gd name="connsiteX340" fmla="*/ 3912646 w 5405070"/>
              <a:gd name="connsiteY340" fmla="*/ 4662649 h 5068607"/>
              <a:gd name="connsiteX341" fmla="*/ 3893483 w 5405070"/>
              <a:gd name="connsiteY341" fmla="*/ 4661085 h 5068607"/>
              <a:gd name="connsiteX342" fmla="*/ 3854373 w 5405070"/>
              <a:gd name="connsiteY342" fmla="*/ 4656392 h 5068607"/>
              <a:gd name="connsiteX343" fmla="*/ 3835209 w 5405070"/>
              <a:gd name="connsiteY343" fmla="*/ 4654827 h 5068607"/>
              <a:gd name="connsiteX344" fmla="*/ 3815655 w 5405070"/>
              <a:gd name="connsiteY344" fmla="*/ 4653263 h 5068607"/>
              <a:gd name="connsiteX345" fmla="*/ 3811744 w 5405070"/>
              <a:gd name="connsiteY345" fmla="*/ 4652872 h 5068607"/>
              <a:gd name="connsiteX346" fmla="*/ 3808224 w 5405070"/>
              <a:gd name="connsiteY346" fmla="*/ 4652089 h 5068607"/>
              <a:gd name="connsiteX347" fmla="*/ 3804704 w 5405070"/>
              <a:gd name="connsiteY347" fmla="*/ 4650916 h 5068607"/>
              <a:gd name="connsiteX348" fmla="*/ 3801184 w 5405070"/>
              <a:gd name="connsiteY348" fmla="*/ 4649352 h 5068607"/>
              <a:gd name="connsiteX349" fmla="*/ 3798055 w 5405070"/>
              <a:gd name="connsiteY349" fmla="*/ 4647787 h 5068607"/>
              <a:gd name="connsiteX350" fmla="*/ 3795318 w 5405070"/>
              <a:gd name="connsiteY350" fmla="*/ 4645441 h 5068607"/>
              <a:gd name="connsiteX351" fmla="*/ 3792189 w 5405070"/>
              <a:gd name="connsiteY351" fmla="*/ 4643094 h 5068607"/>
              <a:gd name="connsiteX352" fmla="*/ 3789451 w 5405070"/>
              <a:gd name="connsiteY352" fmla="*/ 4640357 h 5068607"/>
              <a:gd name="connsiteX353" fmla="*/ 3784758 w 5405070"/>
              <a:gd name="connsiteY353" fmla="*/ 4634881 h 5068607"/>
              <a:gd name="connsiteX354" fmla="*/ 3780847 w 5405070"/>
              <a:gd name="connsiteY354" fmla="*/ 4627450 h 5068607"/>
              <a:gd name="connsiteX355" fmla="*/ 3776545 w 5405070"/>
              <a:gd name="connsiteY355" fmla="*/ 4620020 h 5068607"/>
              <a:gd name="connsiteX356" fmla="*/ 3773416 w 5405070"/>
              <a:gd name="connsiteY356" fmla="*/ 4611807 h 5068607"/>
              <a:gd name="connsiteX357" fmla="*/ 3770678 w 5405070"/>
              <a:gd name="connsiteY357" fmla="*/ 4603202 h 5068607"/>
              <a:gd name="connsiteX358" fmla="*/ 3768332 w 5405070"/>
              <a:gd name="connsiteY358" fmla="*/ 4593816 h 5068607"/>
              <a:gd name="connsiteX359" fmla="*/ 3765985 w 5405070"/>
              <a:gd name="connsiteY359" fmla="*/ 4584430 h 5068607"/>
              <a:gd name="connsiteX360" fmla="*/ 3764030 w 5405070"/>
              <a:gd name="connsiteY360" fmla="*/ 4575044 h 5068607"/>
              <a:gd name="connsiteX361" fmla="*/ 3761683 w 5405070"/>
              <a:gd name="connsiteY361" fmla="*/ 4555489 h 5068607"/>
              <a:gd name="connsiteX362" fmla="*/ 3759728 w 5405070"/>
              <a:gd name="connsiteY362" fmla="*/ 4537107 h 5068607"/>
              <a:gd name="connsiteX363" fmla="*/ 3757381 w 5405070"/>
              <a:gd name="connsiteY363" fmla="*/ 4506211 h 5068607"/>
              <a:gd name="connsiteX364" fmla="*/ 3755817 w 5405070"/>
              <a:gd name="connsiteY364" fmla="*/ 4475314 h 5068607"/>
              <a:gd name="connsiteX365" fmla="*/ 3754252 w 5405070"/>
              <a:gd name="connsiteY365" fmla="*/ 4444808 h 5068607"/>
              <a:gd name="connsiteX366" fmla="*/ 3753470 w 5405070"/>
              <a:gd name="connsiteY366" fmla="*/ 4413912 h 5068607"/>
              <a:gd name="connsiteX367" fmla="*/ 3752297 w 5405070"/>
              <a:gd name="connsiteY367" fmla="*/ 4352119 h 5068607"/>
              <a:gd name="connsiteX368" fmla="*/ 3750733 w 5405070"/>
              <a:gd name="connsiteY368" fmla="*/ 4290325 h 5068607"/>
              <a:gd name="connsiteX369" fmla="*/ 3745257 w 5405070"/>
              <a:gd name="connsiteY369" fmla="*/ 4261775 h 5068607"/>
              <a:gd name="connsiteX370" fmla="*/ 3740173 w 5405070"/>
              <a:gd name="connsiteY370" fmla="*/ 4233616 h 5068607"/>
              <a:gd name="connsiteX371" fmla="*/ 3734307 w 5405070"/>
              <a:gd name="connsiteY371" fmla="*/ 4205066 h 5068607"/>
              <a:gd name="connsiteX372" fmla="*/ 3731960 w 5405070"/>
              <a:gd name="connsiteY372" fmla="*/ 4190987 h 5068607"/>
              <a:gd name="connsiteX373" fmla="*/ 3730004 w 5405070"/>
              <a:gd name="connsiteY373" fmla="*/ 4176908 h 5068607"/>
              <a:gd name="connsiteX374" fmla="*/ 3727658 w 5405070"/>
              <a:gd name="connsiteY374" fmla="*/ 4162437 h 5068607"/>
              <a:gd name="connsiteX375" fmla="*/ 3726093 w 5405070"/>
              <a:gd name="connsiteY375" fmla="*/ 4148358 h 5068607"/>
              <a:gd name="connsiteX376" fmla="*/ 3725311 w 5405070"/>
              <a:gd name="connsiteY376" fmla="*/ 4133887 h 5068607"/>
              <a:gd name="connsiteX377" fmla="*/ 3725311 w 5405070"/>
              <a:gd name="connsiteY377" fmla="*/ 4119025 h 5068607"/>
              <a:gd name="connsiteX378" fmla="*/ 3725702 w 5405070"/>
              <a:gd name="connsiteY378" fmla="*/ 4104555 h 5068607"/>
              <a:gd name="connsiteX379" fmla="*/ 3726876 w 5405070"/>
              <a:gd name="connsiteY379" fmla="*/ 4089693 h 5068607"/>
              <a:gd name="connsiteX380" fmla="*/ 3728831 w 5405070"/>
              <a:gd name="connsiteY380" fmla="*/ 4075223 h 5068607"/>
              <a:gd name="connsiteX381" fmla="*/ 3731960 w 5405070"/>
              <a:gd name="connsiteY381" fmla="*/ 4059970 h 5068607"/>
              <a:gd name="connsiteX382" fmla="*/ 3724920 w 5405070"/>
              <a:gd name="connsiteY382" fmla="*/ 3898447 h 5068607"/>
              <a:gd name="connsiteX383" fmla="*/ 3717880 w 5405070"/>
              <a:gd name="connsiteY383" fmla="*/ 3736924 h 5068607"/>
              <a:gd name="connsiteX384" fmla="*/ 3714361 w 5405070"/>
              <a:gd name="connsiteY384" fmla="*/ 3732231 h 5068607"/>
              <a:gd name="connsiteX385" fmla="*/ 3711232 w 5405070"/>
              <a:gd name="connsiteY385" fmla="*/ 3727929 h 5068607"/>
              <a:gd name="connsiteX386" fmla="*/ 3708103 w 5405070"/>
              <a:gd name="connsiteY386" fmla="*/ 3724800 h 5068607"/>
              <a:gd name="connsiteX387" fmla="*/ 3705365 w 5405070"/>
              <a:gd name="connsiteY387" fmla="*/ 3722454 h 5068607"/>
              <a:gd name="connsiteX388" fmla="*/ 3702628 w 5405070"/>
              <a:gd name="connsiteY388" fmla="*/ 3720498 h 5068607"/>
              <a:gd name="connsiteX389" fmla="*/ 3699890 w 5405070"/>
              <a:gd name="connsiteY389" fmla="*/ 3719325 h 5068607"/>
              <a:gd name="connsiteX390" fmla="*/ 3697152 w 5405070"/>
              <a:gd name="connsiteY390" fmla="*/ 3718152 h 5068607"/>
              <a:gd name="connsiteX391" fmla="*/ 3694806 w 5405070"/>
              <a:gd name="connsiteY391" fmla="*/ 3718152 h 5068607"/>
              <a:gd name="connsiteX392" fmla="*/ 3692459 w 5405070"/>
              <a:gd name="connsiteY392" fmla="*/ 3718543 h 5068607"/>
              <a:gd name="connsiteX393" fmla="*/ 3689722 w 5405070"/>
              <a:gd name="connsiteY393" fmla="*/ 3719325 h 5068607"/>
              <a:gd name="connsiteX394" fmla="*/ 3687375 w 5405070"/>
              <a:gd name="connsiteY394" fmla="*/ 3720498 h 5068607"/>
              <a:gd name="connsiteX395" fmla="*/ 3685419 w 5405070"/>
              <a:gd name="connsiteY395" fmla="*/ 3721671 h 5068607"/>
              <a:gd name="connsiteX396" fmla="*/ 3680726 w 5405070"/>
              <a:gd name="connsiteY396" fmla="*/ 3725974 h 5068607"/>
              <a:gd name="connsiteX397" fmla="*/ 3676815 w 5405070"/>
              <a:gd name="connsiteY397" fmla="*/ 3730667 h 5068607"/>
              <a:gd name="connsiteX398" fmla="*/ 3668602 w 5405070"/>
              <a:gd name="connsiteY398" fmla="*/ 3741617 h 5068607"/>
              <a:gd name="connsiteX399" fmla="*/ 3664691 w 5405070"/>
              <a:gd name="connsiteY399" fmla="*/ 3746702 h 5068607"/>
              <a:gd name="connsiteX400" fmla="*/ 3660389 w 5405070"/>
              <a:gd name="connsiteY400" fmla="*/ 3751786 h 5068607"/>
              <a:gd name="connsiteX401" fmla="*/ 3656087 w 5405070"/>
              <a:gd name="connsiteY401" fmla="*/ 3755697 h 5068607"/>
              <a:gd name="connsiteX402" fmla="*/ 3654132 w 5405070"/>
              <a:gd name="connsiteY402" fmla="*/ 3757652 h 5068607"/>
              <a:gd name="connsiteX403" fmla="*/ 3651785 w 5405070"/>
              <a:gd name="connsiteY403" fmla="*/ 3758826 h 5068607"/>
              <a:gd name="connsiteX404" fmla="*/ 3649048 w 5405070"/>
              <a:gd name="connsiteY404" fmla="*/ 3759608 h 5068607"/>
              <a:gd name="connsiteX405" fmla="*/ 3647092 w 5405070"/>
              <a:gd name="connsiteY405" fmla="*/ 3760390 h 5068607"/>
              <a:gd name="connsiteX406" fmla="*/ 3644354 w 5405070"/>
              <a:gd name="connsiteY406" fmla="*/ 3760390 h 5068607"/>
              <a:gd name="connsiteX407" fmla="*/ 3641617 w 5405070"/>
              <a:gd name="connsiteY407" fmla="*/ 3759608 h 5068607"/>
              <a:gd name="connsiteX408" fmla="*/ 3629102 w 5405070"/>
              <a:gd name="connsiteY408" fmla="*/ 3768212 h 5068607"/>
              <a:gd name="connsiteX409" fmla="*/ 3622453 w 5405070"/>
              <a:gd name="connsiteY409" fmla="*/ 3771732 h 5068607"/>
              <a:gd name="connsiteX410" fmla="*/ 3616195 w 5405070"/>
              <a:gd name="connsiteY410" fmla="*/ 3775252 h 5068607"/>
              <a:gd name="connsiteX411" fmla="*/ 3609938 w 5405070"/>
              <a:gd name="connsiteY411" fmla="*/ 3778380 h 5068607"/>
              <a:gd name="connsiteX412" fmla="*/ 3603680 w 5405070"/>
              <a:gd name="connsiteY412" fmla="*/ 3781118 h 5068607"/>
              <a:gd name="connsiteX413" fmla="*/ 3597423 w 5405070"/>
              <a:gd name="connsiteY413" fmla="*/ 3783074 h 5068607"/>
              <a:gd name="connsiteX414" fmla="*/ 3591556 w 5405070"/>
              <a:gd name="connsiteY414" fmla="*/ 3783465 h 5068607"/>
              <a:gd name="connsiteX415" fmla="*/ 3588428 w 5405070"/>
              <a:gd name="connsiteY415" fmla="*/ 3783465 h 5068607"/>
              <a:gd name="connsiteX416" fmla="*/ 3585690 w 5405070"/>
              <a:gd name="connsiteY416" fmla="*/ 3783465 h 5068607"/>
              <a:gd name="connsiteX417" fmla="*/ 3582561 w 5405070"/>
              <a:gd name="connsiteY417" fmla="*/ 3782683 h 5068607"/>
              <a:gd name="connsiteX418" fmla="*/ 3579823 w 5405070"/>
              <a:gd name="connsiteY418" fmla="*/ 3781509 h 5068607"/>
              <a:gd name="connsiteX419" fmla="*/ 3577477 w 5405070"/>
              <a:gd name="connsiteY419" fmla="*/ 3780336 h 5068607"/>
              <a:gd name="connsiteX420" fmla="*/ 3574348 w 5405070"/>
              <a:gd name="connsiteY420" fmla="*/ 3778772 h 5068607"/>
              <a:gd name="connsiteX421" fmla="*/ 3571611 w 5405070"/>
              <a:gd name="connsiteY421" fmla="*/ 3776816 h 5068607"/>
              <a:gd name="connsiteX422" fmla="*/ 3569264 w 5405070"/>
              <a:gd name="connsiteY422" fmla="*/ 3774469 h 5068607"/>
              <a:gd name="connsiteX423" fmla="*/ 3566526 w 5405070"/>
              <a:gd name="connsiteY423" fmla="*/ 3771341 h 5068607"/>
              <a:gd name="connsiteX424" fmla="*/ 3563789 w 5405070"/>
              <a:gd name="connsiteY424" fmla="*/ 3768212 h 5068607"/>
              <a:gd name="connsiteX425" fmla="*/ 3561833 w 5405070"/>
              <a:gd name="connsiteY425" fmla="*/ 3764692 h 5068607"/>
              <a:gd name="connsiteX426" fmla="*/ 3559096 w 5405070"/>
              <a:gd name="connsiteY426" fmla="*/ 3760390 h 5068607"/>
              <a:gd name="connsiteX427" fmla="*/ 3556749 w 5405070"/>
              <a:gd name="connsiteY427" fmla="*/ 3755697 h 5068607"/>
              <a:gd name="connsiteX428" fmla="*/ 3554402 w 5405070"/>
              <a:gd name="connsiteY428" fmla="*/ 3750222 h 5068607"/>
              <a:gd name="connsiteX429" fmla="*/ 3550100 w 5405070"/>
              <a:gd name="connsiteY429" fmla="*/ 3738489 h 5068607"/>
              <a:gd name="connsiteX430" fmla="*/ 3543843 w 5405070"/>
              <a:gd name="connsiteY430" fmla="*/ 3749439 h 5068607"/>
              <a:gd name="connsiteX431" fmla="*/ 3537194 w 5405070"/>
              <a:gd name="connsiteY431" fmla="*/ 3759608 h 5068607"/>
              <a:gd name="connsiteX432" fmla="*/ 3530545 w 5405070"/>
              <a:gd name="connsiteY432" fmla="*/ 3768603 h 5068607"/>
              <a:gd name="connsiteX433" fmla="*/ 3523897 w 5405070"/>
              <a:gd name="connsiteY433" fmla="*/ 3776816 h 5068607"/>
              <a:gd name="connsiteX434" fmla="*/ 3516857 w 5405070"/>
              <a:gd name="connsiteY434" fmla="*/ 3783856 h 5068607"/>
              <a:gd name="connsiteX435" fmla="*/ 3509817 w 5405070"/>
              <a:gd name="connsiteY435" fmla="*/ 3790113 h 5068607"/>
              <a:gd name="connsiteX436" fmla="*/ 3502778 w 5405070"/>
              <a:gd name="connsiteY436" fmla="*/ 3795980 h 5068607"/>
              <a:gd name="connsiteX437" fmla="*/ 3495738 w 5405070"/>
              <a:gd name="connsiteY437" fmla="*/ 3800282 h 5068607"/>
              <a:gd name="connsiteX438" fmla="*/ 3488307 w 5405070"/>
              <a:gd name="connsiteY438" fmla="*/ 3804193 h 5068607"/>
              <a:gd name="connsiteX439" fmla="*/ 3480876 w 5405070"/>
              <a:gd name="connsiteY439" fmla="*/ 3807322 h 5068607"/>
              <a:gd name="connsiteX440" fmla="*/ 3473445 w 5405070"/>
              <a:gd name="connsiteY440" fmla="*/ 3810059 h 5068607"/>
              <a:gd name="connsiteX441" fmla="*/ 3466015 w 5405070"/>
              <a:gd name="connsiteY441" fmla="*/ 3812406 h 5068607"/>
              <a:gd name="connsiteX442" fmla="*/ 3458193 w 5405070"/>
              <a:gd name="connsiteY442" fmla="*/ 3813579 h 5068607"/>
              <a:gd name="connsiteX443" fmla="*/ 3450762 w 5405070"/>
              <a:gd name="connsiteY443" fmla="*/ 3814752 h 5068607"/>
              <a:gd name="connsiteX444" fmla="*/ 3442940 w 5405070"/>
              <a:gd name="connsiteY444" fmla="*/ 3815143 h 5068607"/>
              <a:gd name="connsiteX445" fmla="*/ 3435118 w 5405070"/>
              <a:gd name="connsiteY445" fmla="*/ 3815143 h 5068607"/>
              <a:gd name="connsiteX446" fmla="*/ 3427687 w 5405070"/>
              <a:gd name="connsiteY446" fmla="*/ 3814752 h 5068607"/>
              <a:gd name="connsiteX447" fmla="*/ 3419474 w 5405070"/>
              <a:gd name="connsiteY447" fmla="*/ 3813970 h 5068607"/>
              <a:gd name="connsiteX448" fmla="*/ 3412043 w 5405070"/>
              <a:gd name="connsiteY448" fmla="*/ 3812797 h 5068607"/>
              <a:gd name="connsiteX449" fmla="*/ 3403830 w 5405070"/>
              <a:gd name="connsiteY449" fmla="*/ 3811624 h 5068607"/>
              <a:gd name="connsiteX450" fmla="*/ 3387795 w 5405070"/>
              <a:gd name="connsiteY450" fmla="*/ 3808495 h 5068607"/>
              <a:gd name="connsiteX451" fmla="*/ 3371760 w 5405070"/>
              <a:gd name="connsiteY451" fmla="*/ 3804193 h 5068607"/>
              <a:gd name="connsiteX452" fmla="*/ 3340082 w 5405070"/>
              <a:gd name="connsiteY452" fmla="*/ 3796762 h 5068607"/>
              <a:gd name="connsiteX453" fmla="*/ 3324047 w 5405070"/>
              <a:gd name="connsiteY453" fmla="*/ 3793633 h 5068607"/>
              <a:gd name="connsiteX454" fmla="*/ 3308403 w 5405070"/>
              <a:gd name="connsiteY454" fmla="*/ 3790896 h 5068607"/>
              <a:gd name="connsiteX455" fmla="*/ 3299799 w 5405070"/>
              <a:gd name="connsiteY455" fmla="*/ 3765083 h 5068607"/>
              <a:gd name="connsiteX456" fmla="*/ 3291195 w 5405070"/>
              <a:gd name="connsiteY456" fmla="*/ 3739271 h 5068607"/>
              <a:gd name="connsiteX457" fmla="*/ 3273204 w 5405070"/>
              <a:gd name="connsiteY457" fmla="*/ 3688428 h 5068607"/>
              <a:gd name="connsiteX458" fmla="*/ 3264209 w 5405070"/>
              <a:gd name="connsiteY458" fmla="*/ 3662616 h 5068607"/>
              <a:gd name="connsiteX459" fmla="*/ 3255214 w 5405070"/>
              <a:gd name="connsiteY459" fmla="*/ 3637195 h 5068607"/>
              <a:gd name="connsiteX460" fmla="*/ 3247392 w 5405070"/>
              <a:gd name="connsiteY460" fmla="*/ 3611382 h 5068607"/>
              <a:gd name="connsiteX461" fmla="*/ 3239179 w 5405070"/>
              <a:gd name="connsiteY461" fmla="*/ 3584788 h 5068607"/>
              <a:gd name="connsiteX462" fmla="*/ 3232530 w 5405070"/>
              <a:gd name="connsiteY462" fmla="*/ 3558584 h 5068607"/>
              <a:gd name="connsiteX463" fmla="*/ 3226272 w 5405070"/>
              <a:gd name="connsiteY463" fmla="*/ 3532381 h 5068607"/>
              <a:gd name="connsiteX464" fmla="*/ 3223535 w 5405070"/>
              <a:gd name="connsiteY464" fmla="*/ 3518693 h 5068607"/>
              <a:gd name="connsiteX465" fmla="*/ 3221579 w 5405070"/>
              <a:gd name="connsiteY465" fmla="*/ 3505004 h 5068607"/>
              <a:gd name="connsiteX466" fmla="*/ 3219233 w 5405070"/>
              <a:gd name="connsiteY466" fmla="*/ 3491316 h 5068607"/>
              <a:gd name="connsiteX467" fmla="*/ 3217277 w 5405070"/>
              <a:gd name="connsiteY467" fmla="*/ 3477627 h 5068607"/>
              <a:gd name="connsiteX468" fmla="*/ 3215713 w 5405070"/>
              <a:gd name="connsiteY468" fmla="*/ 3463548 h 5068607"/>
              <a:gd name="connsiteX469" fmla="*/ 3214931 w 5405070"/>
              <a:gd name="connsiteY469" fmla="*/ 3449468 h 5068607"/>
              <a:gd name="connsiteX470" fmla="*/ 3213757 w 5405070"/>
              <a:gd name="connsiteY470" fmla="*/ 3434998 h 5068607"/>
              <a:gd name="connsiteX471" fmla="*/ 3213757 w 5405070"/>
              <a:gd name="connsiteY471" fmla="*/ 3420918 h 5068607"/>
              <a:gd name="connsiteX472" fmla="*/ 3213757 w 5405070"/>
              <a:gd name="connsiteY472" fmla="*/ 3406057 h 5068607"/>
              <a:gd name="connsiteX473" fmla="*/ 3214149 w 5405070"/>
              <a:gd name="connsiteY473" fmla="*/ 3391586 h 5068607"/>
              <a:gd name="connsiteX474" fmla="*/ 3215322 w 5405070"/>
              <a:gd name="connsiteY474" fmla="*/ 3376725 h 5068607"/>
              <a:gd name="connsiteX475" fmla="*/ 3216886 w 5405070"/>
              <a:gd name="connsiteY475" fmla="*/ 3361472 h 5068607"/>
              <a:gd name="connsiteX476" fmla="*/ 3213757 w 5405070"/>
              <a:gd name="connsiteY476" fmla="*/ 3355605 h 5068607"/>
              <a:gd name="connsiteX477" fmla="*/ 3211411 w 5405070"/>
              <a:gd name="connsiteY477" fmla="*/ 3350521 h 5068607"/>
              <a:gd name="connsiteX478" fmla="*/ 3209455 w 5405070"/>
              <a:gd name="connsiteY478" fmla="*/ 3344655 h 5068607"/>
              <a:gd name="connsiteX479" fmla="*/ 3207500 w 5405070"/>
              <a:gd name="connsiteY479" fmla="*/ 3338397 h 5068607"/>
              <a:gd name="connsiteX480" fmla="*/ 3205936 w 5405070"/>
              <a:gd name="connsiteY480" fmla="*/ 3332140 h 5068607"/>
              <a:gd name="connsiteX481" fmla="*/ 3204371 w 5405070"/>
              <a:gd name="connsiteY481" fmla="*/ 3325882 h 5068607"/>
              <a:gd name="connsiteX482" fmla="*/ 3202807 w 5405070"/>
              <a:gd name="connsiteY482" fmla="*/ 3312976 h 5068607"/>
              <a:gd name="connsiteX483" fmla="*/ 3202025 w 5405070"/>
              <a:gd name="connsiteY483" fmla="*/ 3299679 h 5068607"/>
              <a:gd name="connsiteX484" fmla="*/ 3200851 w 5405070"/>
              <a:gd name="connsiteY484" fmla="*/ 3285991 h 5068607"/>
              <a:gd name="connsiteX485" fmla="*/ 3200069 w 5405070"/>
              <a:gd name="connsiteY485" fmla="*/ 3259005 h 5068607"/>
              <a:gd name="connsiteX486" fmla="*/ 3199287 w 5405070"/>
              <a:gd name="connsiteY486" fmla="*/ 3245708 h 5068607"/>
              <a:gd name="connsiteX487" fmla="*/ 3197723 w 5405070"/>
              <a:gd name="connsiteY487" fmla="*/ 3232019 h 5068607"/>
              <a:gd name="connsiteX488" fmla="*/ 3195767 w 5405070"/>
              <a:gd name="connsiteY488" fmla="*/ 3219113 h 5068607"/>
              <a:gd name="connsiteX489" fmla="*/ 3194203 w 5405070"/>
              <a:gd name="connsiteY489" fmla="*/ 3212856 h 5068607"/>
              <a:gd name="connsiteX490" fmla="*/ 3192638 w 5405070"/>
              <a:gd name="connsiteY490" fmla="*/ 3207380 h 5068607"/>
              <a:gd name="connsiteX491" fmla="*/ 3190292 w 5405070"/>
              <a:gd name="connsiteY491" fmla="*/ 3201123 h 5068607"/>
              <a:gd name="connsiteX492" fmla="*/ 3187945 w 5405070"/>
              <a:gd name="connsiteY492" fmla="*/ 3195256 h 5068607"/>
              <a:gd name="connsiteX493" fmla="*/ 3185207 w 5405070"/>
              <a:gd name="connsiteY493" fmla="*/ 3189781 h 5068607"/>
              <a:gd name="connsiteX494" fmla="*/ 3181688 w 5405070"/>
              <a:gd name="connsiteY494" fmla="*/ 3184305 h 5068607"/>
              <a:gd name="connsiteX495" fmla="*/ 3178168 w 5405070"/>
              <a:gd name="connsiteY495" fmla="*/ 3179221 h 5068607"/>
              <a:gd name="connsiteX496" fmla="*/ 3174257 w 5405070"/>
              <a:gd name="connsiteY496" fmla="*/ 3174137 h 5068607"/>
              <a:gd name="connsiteX497" fmla="*/ 3169564 w 5405070"/>
              <a:gd name="connsiteY497" fmla="*/ 3169444 h 5068607"/>
              <a:gd name="connsiteX498" fmla="*/ 3164479 w 5405070"/>
              <a:gd name="connsiteY498" fmla="*/ 3164751 h 5068607"/>
              <a:gd name="connsiteX499" fmla="*/ 3162915 w 5405070"/>
              <a:gd name="connsiteY499" fmla="*/ 3259396 h 5068607"/>
              <a:gd name="connsiteX500" fmla="*/ 3161741 w 5405070"/>
              <a:gd name="connsiteY500" fmla="*/ 3306328 h 5068607"/>
              <a:gd name="connsiteX501" fmla="*/ 3160568 w 5405070"/>
              <a:gd name="connsiteY501" fmla="*/ 3353650 h 5068607"/>
              <a:gd name="connsiteX502" fmla="*/ 3158613 w 5405070"/>
              <a:gd name="connsiteY502" fmla="*/ 3400190 h 5068607"/>
              <a:gd name="connsiteX503" fmla="*/ 3156266 w 5405070"/>
              <a:gd name="connsiteY503" fmla="*/ 3447122 h 5068607"/>
              <a:gd name="connsiteX504" fmla="*/ 3154311 w 5405070"/>
              <a:gd name="connsiteY504" fmla="*/ 3494053 h 5068607"/>
              <a:gd name="connsiteX505" fmla="*/ 3151182 w 5405070"/>
              <a:gd name="connsiteY505" fmla="*/ 3540985 h 5068607"/>
              <a:gd name="connsiteX506" fmla="*/ 3147271 w 5405070"/>
              <a:gd name="connsiteY506" fmla="*/ 3587525 h 5068607"/>
              <a:gd name="connsiteX507" fmla="*/ 3143360 w 5405070"/>
              <a:gd name="connsiteY507" fmla="*/ 3634066 h 5068607"/>
              <a:gd name="connsiteX508" fmla="*/ 3139058 w 5405070"/>
              <a:gd name="connsiteY508" fmla="*/ 3680997 h 5068607"/>
              <a:gd name="connsiteX509" fmla="*/ 3133974 w 5405070"/>
              <a:gd name="connsiteY509" fmla="*/ 3727147 h 5068607"/>
              <a:gd name="connsiteX510" fmla="*/ 3128107 w 5405070"/>
              <a:gd name="connsiteY510" fmla="*/ 3773687 h 5068607"/>
              <a:gd name="connsiteX511" fmla="*/ 3121459 w 5405070"/>
              <a:gd name="connsiteY511" fmla="*/ 3819837 h 5068607"/>
              <a:gd name="connsiteX512" fmla="*/ 3114419 w 5405070"/>
              <a:gd name="connsiteY512" fmla="*/ 3865986 h 5068607"/>
              <a:gd name="connsiteX513" fmla="*/ 3106597 w 5405070"/>
              <a:gd name="connsiteY513" fmla="*/ 3912135 h 5068607"/>
              <a:gd name="connsiteX514" fmla="*/ 3105033 w 5405070"/>
              <a:gd name="connsiteY514" fmla="*/ 3936774 h 5068607"/>
              <a:gd name="connsiteX515" fmla="*/ 3103468 w 5405070"/>
              <a:gd name="connsiteY515" fmla="*/ 3961413 h 5068607"/>
              <a:gd name="connsiteX516" fmla="*/ 3100731 w 5405070"/>
              <a:gd name="connsiteY516" fmla="*/ 3985270 h 5068607"/>
              <a:gd name="connsiteX517" fmla="*/ 3097211 w 5405070"/>
              <a:gd name="connsiteY517" fmla="*/ 4009518 h 5068607"/>
              <a:gd name="connsiteX518" fmla="*/ 3092909 w 5405070"/>
              <a:gd name="connsiteY518" fmla="*/ 4032984 h 5068607"/>
              <a:gd name="connsiteX519" fmla="*/ 3088607 w 5405070"/>
              <a:gd name="connsiteY519" fmla="*/ 4056841 h 5068607"/>
              <a:gd name="connsiteX520" fmla="*/ 3083522 w 5405070"/>
              <a:gd name="connsiteY520" fmla="*/ 4079916 h 5068607"/>
              <a:gd name="connsiteX521" fmla="*/ 3078829 w 5405070"/>
              <a:gd name="connsiteY521" fmla="*/ 4102990 h 5068607"/>
              <a:gd name="connsiteX522" fmla="*/ 3072963 w 5405070"/>
              <a:gd name="connsiteY522" fmla="*/ 4126456 h 5068607"/>
              <a:gd name="connsiteX523" fmla="*/ 3067096 w 5405070"/>
              <a:gd name="connsiteY523" fmla="*/ 4149531 h 5068607"/>
              <a:gd name="connsiteX524" fmla="*/ 3055755 w 5405070"/>
              <a:gd name="connsiteY524" fmla="*/ 4195289 h 5068607"/>
              <a:gd name="connsiteX525" fmla="*/ 3043631 w 5405070"/>
              <a:gd name="connsiteY525" fmla="*/ 4241438 h 5068607"/>
              <a:gd name="connsiteX526" fmla="*/ 3031898 w 5405070"/>
              <a:gd name="connsiteY526" fmla="*/ 4287197 h 5068607"/>
              <a:gd name="connsiteX527" fmla="*/ 3031507 w 5405070"/>
              <a:gd name="connsiteY527" fmla="*/ 4298147 h 5068607"/>
              <a:gd name="connsiteX528" fmla="*/ 3030724 w 5405070"/>
              <a:gd name="connsiteY528" fmla="*/ 4308316 h 5068607"/>
              <a:gd name="connsiteX529" fmla="*/ 3028378 w 5405070"/>
              <a:gd name="connsiteY529" fmla="*/ 4318093 h 5068607"/>
              <a:gd name="connsiteX530" fmla="*/ 3026031 w 5405070"/>
              <a:gd name="connsiteY530" fmla="*/ 4327480 h 5068607"/>
              <a:gd name="connsiteX531" fmla="*/ 3022511 w 5405070"/>
              <a:gd name="connsiteY531" fmla="*/ 4336475 h 5068607"/>
              <a:gd name="connsiteX532" fmla="*/ 3018992 w 5405070"/>
              <a:gd name="connsiteY532" fmla="*/ 4344688 h 5068607"/>
              <a:gd name="connsiteX533" fmla="*/ 3014689 w 5405070"/>
              <a:gd name="connsiteY533" fmla="*/ 4353292 h 5068607"/>
              <a:gd name="connsiteX534" fmla="*/ 3009605 w 5405070"/>
              <a:gd name="connsiteY534" fmla="*/ 4361896 h 5068607"/>
              <a:gd name="connsiteX535" fmla="*/ 3006476 w 5405070"/>
              <a:gd name="connsiteY535" fmla="*/ 4365025 h 5068607"/>
              <a:gd name="connsiteX536" fmla="*/ 3002957 w 5405070"/>
              <a:gd name="connsiteY536" fmla="*/ 4368545 h 5068607"/>
              <a:gd name="connsiteX537" fmla="*/ 2997090 w 5405070"/>
              <a:gd name="connsiteY537" fmla="*/ 4375584 h 5068607"/>
              <a:gd name="connsiteX538" fmla="*/ 2991224 w 5405070"/>
              <a:gd name="connsiteY538" fmla="*/ 4384189 h 5068607"/>
              <a:gd name="connsiteX539" fmla="*/ 2986139 w 5405070"/>
              <a:gd name="connsiteY539" fmla="*/ 4392402 h 5068607"/>
              <a:gd name="connsiteX540" fmla="*/ 2981055 w 5405070"/>
              <a:gd name="connsiteY540" fmla="*/ 4401397 h 5068607"/>
              <a:gd name="connsiteX541" fmla="*/ 2976753 w 5405070"/>
              <a:gd name="connsiteY541" fmla="*/ 4410783 h 5068607"/>
              <a:gd name="connsiteX542" fmla="*/ 2967367 w 5405070"/>
              <a:gd name="connsiteY542" fmla="*/ 4429556 h 5068607"/>
              <a:gd name="connsiteX543" fmla="*/ 2962282 w 5405070"/>
              <a:gd name="connsiteY543" fmla="*/ 4438942 h 5068607"/>
              <a:gd name="connsiteX544" fmla="*/ 2957589 w 5405070"/>
              <a:gd name="connsiteY544" fmla="*/ 4447546 h 5068607"/>
              <a:gd name="connsiteX545" fmla="*/ 2951723 w 5405070"/>
              <a:gd name="connsiteY545" fmla="*/ 4455759 h 5068607"/>
              <a:gd name="connsiteX546" fmla="*/ 2945857 w 5405070"/>
              <a:gd name="connsiteY546" fmla="*/ 4463972 h 5068607"/>
              <a:gd name="connsiteX547" fmla="*/ 2939599 w 5405070"/>
              <a:gd name="connsiteY547" fmla="*/ 4470621 h 5068607"/>
              <a:gd name="connsiteX548" fmla="*/ 2936470 w 5405070"/>
              <a:gd name="connsiteY548" fmla="*/ 4474141 h 5068607"/>
              <a:gd name="connsiteX549" fmla="*/ 2932950 w 5405070"/>
              <a:gd name="connsiteY549" fmla="*/ 4476878 h 5068607"/>
              <a:gd name="connsiteX550" fmla="*/ 2929039 w 5405070"/>
              <a:gd name="connsiteY550" fmla="*/ 4479616 h 5068607"/>
              <a:gd name="connsiteX551" fmla="*/ 2924737 w 5405070"/>
              <a:gd name="connsiteY551" fmla="*/ 4482354 h 5068607"/>
              <a:gd name="connsiteX552" fmla="*/ 2920826 w 5405070"/>
              <a:gd name="connsiteY552" fmla="*/ 4483918 h 5068607"/>
              <a:gd name="connsiteX553" fmla="*/ 2916524 w 5405070"/>
              <a:gd name="connsiteY553" fmla="*/ 4486265 h 5068607"/>
              <a:gd name="connsiteX554" fmla="*/ 2913004 w 5405070"/>
              <a:gd name="connsiteY554" fmla="*/ 4498389 h 5068607"/>
              <a:gd name="connsiteX555" fmla="*/ 2908702 w 5405070"/>
              <a:gd name="connsiteY555" fmla="*/ 4509730 h 5068607"/>
              <a:gd name="connsiteX556" fmla="*/ 2904400 w 5405070"/>
              <a:gd name="connsiteY556" fmla="*/ 4519508 h 5068607"/>
              <a:gd name="connsiteX557" fmla="*/ 2898925 w 5405070"/>
              <a:gd name="connsiteY557" fmla="*/ 4528894 h 5068607"/>
              <a:gd name="connsiteX558" fmla="*/ 2893841 w 5405070"/>
              <a:gd name="connsiteY558" fmla="*/ 4537107 h 5068607"/>
              <a:gd name="connsiteX559" fmla="*/ 2887974 w 5405070"/>
              <a:gd name="connsiteY559" fmla="*/ 4544538 h 5068607"/>
              <a:gd name="connsiteX560" fmla="*/ 2881717 w 5405070"/>
              <a:gd name="connsiteY560" fmla="*/ 4551187 h 5068607"/>
              <a:gd name="connsiteX561" fmla="*/ 2875068 w 5405070"/>
              <a:gd name="connsiteY561" fmla="*/ 4557053 h 5068607"/>
              <a:gd name="connsiteX562" fmla="*/ 2868028 w 5405070"/>
              <a:gd name="connsiteY562" fmla="*/ 4562137 h 5068607"/>
              <a:gd name="connsiteX563" fmla="*/ 2860598 w 5405070"/>
              <a:gd name="connsiteY563" fmla="*/ 4566439 h 5068607"/>
              <a:gd name="connsiteX564" fmla="*/ 2852776 w 5405070"/>
              <a:gd name="connsiteY564" fmla="*/ 4569959 h 5068607"/>
              <a:gd name="connsiteX565" fmla="*/ 2844563 w 5405070"/>
              <a:gd name="connsiteY565" fmla="*/ 4573479 h 5068607"/>
              <a:gd name="connsiteX566" fmla="*/ 2836350 w 5405070"/>
              <a:gd name="connsiteY566" fmla="*/ 4576217 h 5068607"/>
              <a:gd name="connsiteX567" fmla="*/ 2827745 w 5405070"/>
              <a:gd name="connsiteY567" fmla="*/ 4578954 h 5068607"/>
              <a:gd name="connsiteX568" fmla="*/ 2818750 w 5405070"/>
              <a:gd name="connsiteY568" fmla="*/ 4581301 h 5068607"/>
              <a:gd name="connsiteX569" fmla="*/ 2809755 w 5405070"/>
              <a:gd name="connsiteY569" fmla="*/ 4582865 h 5068607"/>
              <a:gd name="connsiteX570" fmla="*/ 2794111 w 5405070"/>
              <a:gd name="connsiteY570" fmla="*/ 4585212 h 5068607"/>
              <a:gd name="connsiteX571" fmla="*/ 2778467 w 5405070"/>
              <a:gd name="connsiteY571" fmla="*/ 4586385 h 5068607"/>
              <a:gd name="connsiteX572" fmla="*/ 2763215 w 5405070"/>
              <a:gd name="connsiteY572" fmla="*/ 4587559 h 5068607"/>
              <a:gd name="connsiteX573" fmla="*/ 2747571 w 5405070"/>
              <a:gd name="connsiteY573" fmla="*/ 4587559 h 5068607"/>
              <a:gd name="connsiteX574" fmla="*/ 2732318 w 5405070"/>
              <a:gd name="connsiteY574" fmla="*/ 4587168 h 5068607"/>
              <a:gd name="connsiteX575" fmla="*/ 2716674 w 5405070"/>
              <a:gd name="connsiteY575" fmla="*/ 4585994 h 5068607"/>
              <a:gd name="connsiteX576" fmla="*/ 2701421 w 5405070"/>
              <a:gd name="connsiteY576" fmla="*/ 4584430 h 5068607"/>
              <a:gd name="connsiteX577" fmla="*/ 2685778 w 5405070"/>
              <a:gd name="connsiteY577" fmla="*/ 4582474 h 5068607"/>
              <a:gd name="connsiteX578" fmla="*/ 2655272 w 5405070"/>
              <a:gd name="connsiteY578" fmla="*/ 4578172 h 5068607"/>
              <a:gd name="connsiteX579" fmla="*/ 2624767 w 5405070"/>
              <a:gd name="connsiteY579" fmla="*/ 4573088 h 5068607"/>
              <a:gd name="connsiteX580" fmla="*/ 2593870 w 5405070"/>
              <a:gd name="connsiteY580" fmla="*/ 4568004 h 5068607"/>
              <a:gd name="connsiteX581" fmla="*/ 2579008 w 5405070"/>
              <a:gd name="connsiteY581" fmla="*/ 4565657 h 5068607"/>
              <a:gd name="connsiteX582" fmla="*/ 2563364 w 5405070"/>
              <a:gd name="connsiteY582" fmla="*/ 4563702 h 5068607"/>
              <a:gd name="connsiteX583" fmla="*/ 2554760 w 5405070"/>
              <a:gd name="connsiteY583" fmla="*/ 4562137 h 5068607"/>
              <a:gd name="connsiteX584" fmla="*/ 2546938 w 5405070"/>
              <a:gd name="connsiteY584" fmla="*/ 4559791 h 5068607"/>
              <a:gd name="connsiteX585" fmla="*/ 2539508 w 5405070"/>
              <a:gd name="connsiteY585" fmla="*/ 4556662 h 5068607"/>
              <a:gd name="connsiteX586" fmla="*/ 2532468 w 5405070"/>
              <a:gd name="connsiteY586" fmla="*/ 4553142 h 5068607"/>
              <a:gd name="connsiteX587" fmla="*/ 2526210 w 5405070"/>
              <a:gd name="connsiteY587" fmla="*/ 4548449 h 5068607"/>
              <a:gd name="connsiteX588" fmla="*/ 2519953 w 5405070"/>
              <a:gd name="connsiteY588" fmla="*/ 4543365 h 5068607"/>
              <a:gd name="connsiteX589" fmla="*/ 2514477 w 5405070"/>
              <a:gd name="connsiteY589" fmla="*/ 4537107 h 5068607"/>
              <a:gd name="connsiteX590" fmla="*/ 2509784 w 5405070"/>
              <a:gd name="connsiteY590" fmla="*/ 4530850 h 5068607"/>
              <a:gd name="connsiteX591" fmla="*/ 2504700 w 5405070"/>
              <a:gd name="connsiteY591" fmla="*/ 4523810 h 5068607"/>
              <a:gd name="connsiteX592" fmla="*/ 2500789 w 5405070"/>
              <a:gd name="connsiteY592" fmla="*/ 4515597 h 5068607"/>
              <a:gd name="connsiteX593" fmla="*/ 2496878 w 5405070"/>
              <a:gd name="connsiteY593" fmla="*/ 4507775 h 5068607"/>
              <a:gd name="connsiteX594" fmla="*/ 2493749 w 5405070"/>
              <a:gd name="connsiteY594" fmla="*/ 4498780 h 5068607"/>
              <a:gd name="connsiteX595" fmla="*/ 2490620 w 5405070"/>
              <a:gd name="connsiteY595" fmla="*/ 4489785 h 5068607"/>
              <a:gd name="connsiteX596" fmla="*/ 2488274 w 5405070"/>
              <a:gd name="connsiteY596" fmla="*/ 4480007 h 5068607"/>
              <a:gd name="connsiteX597" fmla="*/ 2485927 w 5405070"/>
              <a:gd name="connsiteY597" fmla="*/ 4470230 h 5068607"/>
              <a:gd name="connsiteX598" fmla="*/ 2484363 w 5405070"/>
              <a:gd name="connsiteY598" fmla="*/ 4460061 h 5068607"/>
              <a:gd name="connsiteX599" fmla="*/ 2478497 w 5405070"/>
              <a:gd name="connsiteY599" fmla="*/ 4424080 h 5068607"/>
              <a:gd name="connsiteX600" fmla="*/ 2472630 w 5405070"/>
              <a:gd name="connsiteY600" fmla="*/ 4388882 h 5068607"/>
              <a:gd name="connsiteX601" fmla="*/ 2460506 w 5405070"/>
              <a:gd name="connsiteY601" fmla="*/ 4318093 h 5068607"/>
              <a:gd name="connsiteX602" fmla="*/ 2448773 w 5405070"/>
              <a:gd name="connsiteY602" fmla="*/ 4247696 h 5068607"/>
              <a:gd name="connsiteX603" fmla="*/ 2442907 w 5405070"/>
              <a:gd name="connsiteY603" fmla="*/ 4212106 h 5068607"/>
              <a:gd name="connsiteX604" fmla="*/ 2437431 w 5405070"/>
              <a:gd name="connsiteY604" fmla="*/ 4176908 h 5068607"/>
              <a:gd name="connsiteX605" fmla="*/ 2432738 w 5405070"/>
              <a:gd name="connsiteY605" fmla="*/ 4140927 h 5068607"/>
              <a:gd name="connsiteX606" fmla="*/ 2428045 w 5405070"/>
              <a:gd name="connsiteY606" fmla="*/ 4105337 h 5068607"/>
              <a:gd name="connsiteX607" fmla="*/ 2424525 w 5405070"/>
              <a:gd name="connsiteY607" fmla="*/ 4069356 h 5068607"/>
              <a:gd name="connsiteX608" fmla="*/ 2421396 w 5405070"/>
              <a:gd name="connsiteY608" fmla="*/ 4033375 h 5068607"/>
              <a:gd name="connsiteX609" fmla="*/ 2419832 w 5405070"/>
              <a:gd name="connsiteY609" fmla="*/ 3997394 h 5068607"/>
              <a:gd name="connsiteX610" fmla="*/ 2418659 w 5405070"/>
              <a:gd name="connsiteY610" fmla="*/ 3979013 h 5068607"/>
              <a:gd name="connsiteX611" fmla="*/ 2418659 w 5405070"/>
              <a:gd name="connsiteY611" fmla="*/ 3961022 h 5068607"/>
              <a:gd name="connsiteX612" fmla="*/ 2418267 w 5405070"/>
              <a:gd name="connsiteY612" fmla="*/ 3942641 h 5068607"/>
              <a:gd name="connsiteX613" fmla="*/ 2418659 w 5405070"/>
              <a:gd name="connsiteY613" fmla="*/ 3924259 h 5068607"/>
              <a:gd name="connsiteX614" fmla="*/ 2419050 w 5405070"/>
              <a:gd name="connsiteY614" fmla="*/ 3905487 h 5068607"/>
              <a:gd name="connsiteX615" fmla="*/ 2420223 w 5405070"/>
              <a:gd name="connsiteY615" fmla="*/ 3887105 h 5068607"/>
              <a:gd name="connsiteX616" fmla="*/ 2402624 w 5405070"/>
              <a:gd name="connsiteY616" fmla="*/ 3837045 h 5068607"/>
              <a:gd name="connsiteX617" fmla="*/ 2366252 w 5405070"/>
              <a:gd name="connsiteY617" fmla="*/ 3812406 h 5068607"/>
              <a:gd name="connsiteX618" fmla="*/ 2326751 w 5405070"/>
              <a:gd name="connsiteY618" fmla="*/ 4137407 h 5068607"/>
              <a:gd name="connsiteX619" fmla="*/ 2327924 w 5405070"/>
              <a:gd name="connsiteY619" fmla="*/ 4148749 h 5068607"/>
              <a:gd name="connsiteX620" fmla="*/ 2328316 w 5405070"/>
              <a:gd name="connsiteY620" fmla="*/ 4159699 h 5068607"/>
              <a:gd name="connsiteX621" fmla="*/ 2328316 w 5405070"/>
              <a:gd name="connsiteY621" fmla="*/ 4171041 h 5068607"/>
              <a:gd name="connsiteX622" fmla="*/ 2328316 w 5405070"/>
              <a:gd name="connsiteY622" fmla="*/ 4181992 h 5068607"/>
              <a:gd name="connsiteX623" fmla="*/ 2327533 w 5405070"/>
              <a:gd name="connsiteY623" fmla="*/ 4192942 h 5068607"/>
              <a:gd name="connsiteX624" fmla="*/ 2326360 w 5405070"/>
              <a:gd name="connsiteY624" fmla="*/ 4203893 h 5068607"/>
              <a:gd name="connsiteX625" fmla="*/ 2324404 w 5405070"/>
              <a:gd name="connsiteY625" fmla="*/ 4225403 h 5068607"/>
              <a:gd name="connsiteX626" fmla="*/ 2320494 w 5405070"/>
              <a:gd name="connsiteY626" fmla="*/ 4247305 h 5068607"/>
              <a:gd name="connsiteX627" fmla="*/ 2316583 w 5405070"/>
              <a:gd name="connsiteY627" fmla="*/ 4268424 h 5068607"/>
              <a:gd name="connsiteX628" fmla="*/ 2308370 w 5405070"/>
              <a:gd name="connsiteY628" fmla="*/ 4311445 h 5068607"/>
              <a:gd name="connsiteX629" fmla="*/ 2308370 w 5405070"/>
              <a:gd name="connsiteY629" fmla="*/ 4325915 h 5068607"/>
              <a:gd name="connsiteX630" fmla="*/ 2306805 w 5405070"/>
              <a:gd name="connsiteY630" fmla="*/ 4340386 h 5068607"/>
              <a:gd name="connsiteX631" fmla="*/ 2305241 w 5405070"/>
              <a:gd name="connsiteY631" fmla="*/ 4354074 h 5068607"/>
              <a:gd name="connsiteX632" fmla="*/ 2302894 w 5405070"/>
              <a:gd name="connsiteY632" fmla="*/ 4368154 h 5068607"/>
              <a:gd name="connsiteX633" fmla="*/ 2299766 w 5405070"/>
              <a:gd name="connsiteY633" fmla="*/ 4381451 h 5068607"/>
              <a:gd name="connsiteX634" fmla="*/ 2296246 w 5405070"/>
              <a:gd name="connsiteY634" fmla="*/ 4394748 h 5068607"/>
              <a:gd name="connsiteX635" fmla="*/ 2291944 w 5405070"/>
              <a:gd name="connsiteY635" fmla="*/ 4408045 h 5068607"/>
              <a:gd name="connsiteX636" fmla="*/ 2287641 w 5405070"/>
              <a:gd name="connsiteY636" fmla="*/ 4420952 h 5068607"/>
              <a:gd name="connsiteX637" fmla="*/ 2278646 w 5405070"/>
              <a:gd name="connsiteY637" fmla="*/ 4447937 h 5068607"/>
              <a:gd name="connsiteX638" fmla="*/ 2274735 w 5405070"/>
              <a:gd name="connsiteY638" fmla="*/ 4460843 h 5068607"/>
              <a:gd name="connsiteX639" fmla="*/ 2270824 w 5405070"/>
              <a:gd name="connsiteY639" fmla="*/ 4474532 h 5068607"/>
              <a:gd name="connsiteX640" fmla="*/ 2266522 w 5405070"/>
              <a:gd name="connsiteY640" fmla="*/ 4487829 h 5068607"/>
              <a:gd name="connsiteX641" fmla="*/ 2263785 w 5405070"/>
              <a:gd name="connsiteY641" fmla="*/ 4501909 h 5068607"/>
              <a:gd name="connsiteX642" fmla="*/ 2261047 w 5405070"/>
              <a:gd name="connsiteY642" fmla="*/ 4515988 h 5068607"/>
              <a:gd name="connsiteX643" fmla="*/ 2259092 w 5405070"/>
              <a:gd name="connsiteY643" fmla="*/ 4530850 h 5068607"/>
              <a:gd name="connsiteX644" fmla="*/ 2258309 w 5405070"/>
              <a:gd name="connsiteY644" fmla="*/ 4533978 h 5068607"/>
              <a:gd name="connsiteX645" fmla="*/ 2257527 w 5405070"/>
              <a:gd name="connsiteY645" fmla="*/ 4536716 h 5068607"/>
              <a:gd name="connsiteX646" fmla="*/ 2255963 w 5405070"/>
              <a:gd name="connsiteY646" fmla="*/ 4540236 h 5068607"/>
              <a:gd name="connsiteX647" fmla="*/ 2254398 w 5405070"/>
              <a:gd name="connsiteY647" fmla="*/ 4543365 h 5068607"/>
              <a:gd name="connsiteX648" fmla="*/ 2249705 w 5405070"/>
              <a:gd name="connsiteY648" fmla="*/ 4550404 h 5068607"/>
              <a:gd name="connsiteX649" fmla="*/ 2243839 w 5405070"/>
              <a:gd name="connsiteY649" fmla="*/ 4557835 h 5068607"/>
              <a:gd name="connsiteX650" fmla="*/ 2236799 w 5405070"/>
              <a:gd name="connsiteY650" fmla="*/ 4565657 h 5068607"/>
              <a:gd name="connsiteX651" fmla="*/ 2229368 w 5405070"/>
              <a:gd name="connsiteY651" fmla="*/ 4573088 h 5068607"/>
              <a:gd name="connsiteX652" fmla="*/ 2220373 w 5405070"/>
              <a:gd name="connsiteY652" fmla="*/ 4580910 h 5068607"/>
              <a:gd name="connsiteX653" fmla="*/ 2211378 w 5405070"/>
              <a:gd name="connsiteY653" fmla="*/ 4588341 h 5068607"/>
              <a:gd name="connsiteX654" fmla="*/ 2201600 w 5405070"/>
              <a:gd name="connsiteY654" fmla="*/ 4595772 h 5068607"/>
              <a:gd name="connsiteX655" fmla="*/ 2191823 w 5405070"/>
              <a:gd name="connsiteY655" fmla="*/ 4603202 h 5068607"/>
              <a:gd name="connsiteX656" fmla="*/ 2182045 w 5405070"/>
              <a:gd name="connsiteY656" fmla="*/ 4609460 h 5068607"/>
              <a:gd name="connsiteX657" fmla="*/ 2172268 w 5405070"/>
              <a:gd name="connsiteY657" fmla="*/ 4614935 h 5068607"/>
              <a:gd name="connsiteX658" fmla="*/ 2162882 w 5405070"/>
              <a:gd name="connsiteY658" fmla="*/ 4620411 h 5068607"/>
              <a:gd name="connsiteX659" fmla="*/ 2153887 w 5405070"/>
              <a:gd name="connsiteY659" fmla="*/ 4624713 h 5068607"/>
              <a:gd name="connsiteX660" fmla="*/ 2145674 w 5405070"/>
              <a:gd name="connsiteY660" fmla="*/ 4627842 h 5068607"/>
              <a:gd name="connsiteX661" fmla="*/ 2138243 w 5405070"/>
              <a:gd name="connsiteY661" fmla="*/ 4630579 h 5068607"/>
              <a:gd name="connsiteX662" fmla="*/ 2126510 w 5405070"/>
              <a:gd name="connsiteY662" fmla="*/ 4633708 h 5068607"/>
              <a:gd name="connsiteX663" fmla="*/ 2114777 w 5405070"/>
              <a:gd name="connsiteY663" fmla="*/ 4637228 h 5068607"/>
              <a:gd name="connsiteX664" fmla="*/ 2090138 w 5405070"/>
              <a:gd name="connsiteY664" fmla="*/ 4645832 h 5068607"/>
              <a:gd name="connsiteX665" fmla="*/ 2077623 w 5405070"/>
              <a:gd name="connsiteY665" fmla="*/ 4649743 h 5068607"/>
              <a:gd name="connsiteX666" fmla="*/ 2065108 w 5405070"/>
              <a:gd name="connsiteY666" fmla="*/ 4653263 h 5068607"/>
              <a:gd name="connsiteX667" fmla="*/ 2052593 w 5405070"/>
              <a:gd name="connsiteY667" fmla="*/ 4657174 h 5068607"/>
              <a:gd name="connsiteX668" fmla="*/ 2039687 w 5405070"/>
              <a:gd name="connsiteY668" fmla="*/ 4660303 h 5068607"/>
              <a:gd name="connsiteX669" fmla="*/ 2027171 w 5405070"/>
              <a:gd name="connsiteY669" fmla="*/ 4662258 h 5068607"/>
              <a:gd name="connsiteX670" fmla="*/ 2014265 w 5405070"/>
              <a:gd name="connsiteY670" fmla="*/ 4663822 h 5068607"/>
              <a:gd name="connsiteX671" fmla="*/ 2008007 w 5405070"/>
              <a:gd name="connsiteY671" fmla="*/ 4664213 h 5068607"/>
              <a:gd name="connsiteX672" fmla="*/ 2001359 w 5405070"/>
              <a:gd name="connsiteY672" fmla="*/ 4664213 h 5068607"/>
              <a:gd name="connsiteX673" fmla="*/ 1995102 w 5405070"/>
              <a:gd name="connsiteY673" fmla="*/ 4664213 h 5068607"/>
              <a:gd name="connsiteX674" fmla="*/ 1988844 w 5405070"/>
              <a:gd name="connsiteY674" fmla="*/ 4663431 h 5068607"/>
              <a:gd name="connsiteX675" fmla="*/ 1982195 w 5405070"/>
              <a:gd name="connsiteY675" fmla="*/ 4662258 h 5068607"/>
              <a:gd name="connsiteX676" fmla="*/ 1975938 w 5405070"/>
              <a:gd name="connsiteY676" fmla="*/ 4661085 h 5068607"/>
              <a:gd name="connsiteX677" fmla="*/ 1969289 w 5405070"/>
              <a:gd name="connsiteY677" fmla="*/ 4659520 h 5068607"/>
              <a:gd name="connsiteX678" fmla="*/ 1963032 w 5405070"/>
              <a:gd name="connsiteY678" fmla="*/ 4657565 h 5068607"/>
              <a:gd name="connsiteX679" fmla="*/ 1956774 w 5405070"/>
              <a:gd name="connsiteY679" fmla="*/ 4654827 h 5068607"/>
              <a:gd name="connsiteX680" fmla="*/ 1950125 w 5405070"/>
              <a:gd name="connsiteY680" fmla="*/ 4652089 h 5068607"/>
              <a:gd name="connsiteX681" fmla="*/ 1943868 w 5405070"/>
              <a:gd name="connsiteY681" fmla="*/ 4648570 h 5068607"/>
              <a:gd name="connsiteX682" fmla="*/ 1937610 w 5405070"/>
              <a:gd name="connsiteY682" fmla="*/ 4644659 h 5068607"/>
              <a:gd name="connsiteX683" fmla="*/ 1941130 w 5405070"/>
              <a:gd name="connsiteY683" fmla="*/ 4631752 h 5068607"/>
              <a:gd name="connsiteX684" fmla="*/ 1939566 w 5405070"/>
              <a:gd name="connsiteY684" fmla="*/ 4630579 h 5068607"/>
              <a:gd name="connsiteX685" fmla="*/ 1938001 w 5405070"/>
              <a:gd name="connsiteY685" fmla="*/ 4638010 h 5068607"/>
              <a:gd name="connsiteX686" fmla="*/ 1937610 w 5405070"/>
              <a:gd name="connsiteY686" fmla="*/ 4644659 h 5068607"/>
              <a:gd name="connsiteX687" fmla="*/ 1934091 w 5405070"/>
              <a:gd name="connsiteY687" fmla="*/ 4641139 h 5068607"/>
              <a:gd name="connsiteX688" fmla="*/ 1930179 w 5405070"/>
              <a:gd name="connsiteY688" fmla="*/ 4638010 h 5068607"/>
              <a:gd name="connsiteX689" fmla="*/ 1926269 w 5405070"/>
              <a:gd name="connsiteY689" fmla="*/ 4635272 h 5068607"/>
              <a:gd name="connsiteX690" fmla="*/ 1922357 w 5405070"/>
              <a:gd name="connsiteY690" fmla="*/ 4632926 h 5068607"/>
              <a:gd name="connsiteX691" fmla="*/ 1918446 w 5405070"/>
              <a:gd name="connsiteY691" fmla="*/ 4630970 h 5068607"/>
              <a:gd name="connsiteX692" fmla="*/ 1914536 w 5405070"/>
              <a:gd name="connsiteY692" fmla="*/ 4629797 h 5068607"/>
              <a:gd name="connsiteX693" fmla="*/ 1910234 w 5405070"/>
              <a:gd name="connsiteY693" fmla="*/ 4629015 h 5068607"/>
              <a:gd name="connsiteX694" fmla="*/ 1906322 w 5405070"/>
              <a:gd name="connsiteY694" fmla="*/ 4628624 h 5068607"/>
              <a:gd name="connsiteX695" fmla="*/ 1902411 w 5405070"/>
              <a:gd name="connsiteY695" fmla="*/ 4627842 h 5068607"/>
              <a:gd name="connsiteX696" fmla="*/ 1898501 w 5405070"/>
              <a:gd name="connsiteY696" fmla="*/ 4627842 h 5068607"/>
              <a:gd name="connsiteX697" fmla="*/ 1889897 w 5405070"/>
              <a:gd name="connsiteY697" fmla="*/ 4628624 h 5068607"/>
              <a:gd name="connsiteX698" fmla="*/ 1881293 w 5405070"/>
              <a:gd name="connsiteY698" fmla="*/ 4629797 h 5068607"/>
              <a:gd name="connsiteX699" fmla="*/ 1873079 w 5405070"/>
              <a:gd name="connsiteY699" fmla="*/ 4630970 h 5068607"/>
              <a:gd name="connsiteX700" fmla="*/ 1864475 w 5405070"/>
              <a:gd name="connsiteY700" fmla="*/ 4632535 h 5068607"/>
              <a:gd name="connsiteX701" fmla="*/ 1855871 w 5405070"/>
              <a:gd name="connsiteY701" fmla="*/ 4633317 h 5068607"/>
              <a:gd name="connsiteX702" fmla="*/ 1847658 w 5405070"/>
              <a:gd name="connsiteY702" fmla="*/ 4633708 h 5068607"/>
              <a:gd name="connsiteX703" fmla="*/ 1843356 w 5405070"/>
              <a:gd name="connsiteY703" fmla="*/ 4633317 h 5068607"/>
              <a:gd name="connsiteX704" fmla="*/ 1839445 w 5405070"/>
              <a:gd name="connsiteY704" fmla="*/ 4632926 h 5068607"/>
              <a:gd name="connsiteX705" fmla="*/ 1835534 w 5405070"/>
              <a:gd name="connsiteY705" fmla="*/ 4632535 h 5068607"/>
              <a:gd name="connsiteX706" fmla="*/ 1831623 w 5405070"/>
              <a:gd name="connsiteY706" fmla="*/ 4630970 h 5068607"/>
              <a:gd name="connsiteX707" fmla="*/ 1827321 w 5405070"/>
              <a:gd name="connsiteY707" fmla="*/ 4629406 h 5068607"/>
              <a:gd name="connsiteX708" fmla="*/ 1823410 w 5405070"/>
              <a:gd name="connsiteY708" fmla="*/ 4627450 h 5068607"/>
              <a:gd name="connsiteX709" fmla="*/ 1819890 w 5405070"/>
              <a:gd name="connsiteY709" fmla="*/ 4624713 h 5068607"/>
              <a:gd name="connsiteX710" fmla="*/ 1815979 w 5405070"/>
              <a:gd name="connsiteY710" fmla="*/ 4622366 h 5068607"/>
              <a:gd name="connsiteX711" fmla="*/ 1812459 w 5405070"/>
              <a:gd name="connsiteY711" fmla="*/ 4618455 h 5068607"/>
              <a:gd name="connsiteX712" fmla="*/ 1808548 w 5405070"/>
              <a:gd name="connsiteY712" fmla="*/ 4614153 h 5068607"/>
              <a:gd name="connsiteX713" fmla="*/ 1802682 w 5405070"/>
              <a:gd name="connsiteY713" fmla="*/ 4606331 h 5068607"/>
              <a:gd name="connsiteX714" fmla="*/ 1796424 w 5405070"/>
              <a:gd name="connsiteY714" fmla="*/ 4597727 h 5068607"/>
              <a:gd name="connsiteX715" fmla="*/ 1790949 w 5405070"/>
              <a:gd name="connsiteY715" fmla="*/ 4588732 h 5068607"/>
              <a:gd name="connsiteX716" fmla="*/ 1786256 w 5405070"/>
              <a:gd name="connsiteY716" fmla="*/ 4579737 h 5068607"/>
              <a:gd name="connsiteX717" fmla="*/ 1781954 w 5405070"/>
              <a:gd name="connsiteY717" fmla="*/ 4570350 h 5068607"/>
              <a:gd name="connsiteX718" fmla="*/ 1778043 w 5405070"/>
              <a:gd name="connsiteY718" fmla="*/ 4560964 h 5068607"/>
              <a:gd name="connsiteX719" fmla="*/ 1774523 w 5405070"/>
              <a:gd name="connsiteY719" fmla="*/ 4551578 h 5068607"/>
              <a:gd name="connsiteX720" fmla="*/ 1771394 w 5405070"/>
              <a:gd name="connsiteY720" fmla="*/ 4541800 h 5068607"/>
              <a:gd name="connsiteX721" fmla="*/ 1768657 w 5405070"/>
              <a:gd name="connsiteY721" fmla="*/ 4532023 h 5068607"/>
              <a:gd name="connsiteX722" fmla="*/ 1766310 w 5405070"/>
              <a:gd name="connsiteY722" fmla="*/ 4522246 h 5068607"/>
              <a:gd name="connsiteX723" fmla="*/ 1763963 w 5405070"/>
              <a:gd name="connsiteY723" fmla="*/ 4512077 h 5068607"/>
              <a:gd name="connsiteX724" fmla="*/ 1762399 w 5405070"/>
              <a:gd name="connsiteY724" fmla="*/ 4502300 h 5068607"/>
              <a:gd name="connsiteX725" fmla="*/ 1759270 w 5405070"/>
              <a:gd name="connsiteY725" fmla="*/ 4481180 h 5068607"/>
              <a:gd name="connsiteX726" fmla="*/ 1757315 w 5405070"/>
              <a:gd name="connsiteY726" fmla="*/ 4460452 h 5068607"/>
              <a:gd name="connsiteX727" fmla="*/ 1755750 w 5405070"/>
              <a:gd name="connsiteY727" fmla="*/ 4439333 h 5068607"/>
              <a:gd name="connsiteX728" fmla="*/ 1754186 w 5405070"/>
              <a:gd name="connsiteY728" fmla="*/ 4417823 h 5068607"/>
              <a:gd name="connsiteX729" fmla="*/ 1752230 w 5405070"/>
              <a:gd name="connsiteY729" fmla="*/ 4375193 h 5068607"/>
              <a:gd name="connsiteX730" fmla="*/ 1750275 w 5405070"/>
              <a:gd name="connsiteY730" fmla="*/ 4354074 h 5068607"/>
              <a:gd name="connsiteX731" fmla="*/ 1747928 w 5405070"/>
              <a:gd name="connsiteY731" fmla="*/ 4333346 h 5068607"/>
              <a:gd name="connsiteX732" fmla="*/ 1744800 w 5405070"/>
              <a:gd name="connsiteY732" fmla="*/ 4312618 h 5068607"/>
              <a:gd name="connsiteX733" fmla="*/ 1743236 w 5405070"/>
              <a:gd name="connsiteY733" fmla="*/ 4302449 h 5068607"/>
              <a:gd name="connsiteX734" fmla="*/ 1740889 w 5405070"/>
              <a:gd name="connsiteY734" fmla="*/ 4292672 h 5068607"/>
              <a:gd name="connsiteX735" fmla="*/ 1737369 w 5405070"/>
              <a:gd name="connsiteY735" fmla="*/ 4275855 h 5068607"/>
              <a:gd name="connsiteX736" fmla="*/ 1734240 w 5405070"/>
              <a:gd name="connsiteY736" fmla="*/ 4259038 h 5068607"/>
              <a:gd name="connsiteX737" fmla="*/ 1731503 w 5405070"/>
              <a:gd name="connsiteY737" fmla="*/ 4241830 h 5068607"/>
              <a:gd name="connsiteX738" fmla="*/ 1728765 w 5405070"/>
              <a:gd name="connsiteY738" fmla="*/ 4225012 h 5068607"/>
              <a:gd name="connsiteX739" fmla="*/ 1727201 w 5405070"/>
              <a:gd name="connsiteY739" fmla="*/ 4207413 h 5068607"/>
              <a:gd name="connsiteX740" fmla="*/ 1725636 w 5405070"/>
              <a:gd name="connsiteY740" fmla="*/ 4189814 h 5068607"/>
              <a:gd name="connsiteX741" fmla="*/ 1723289 w 5405070"/>
              <a:gd name="connsiteY741" fmla="*/ 4154615 h 5068607"/>
              <a:gd name="connsiteX742" fmla="*/ 1721334 w 5405070"/>
              <a:gd name="connsiteY742" fmla="*/ 4119025 h 5068607"/>
              <a:gd name="connsiteX743" fmla="*/ 1719379 w 5405070"/>
              <a:gd name="connsiteY743" fmla="*/ 4083436 h 5068607"/>
              <a:gd name="connsiteX744" fmla="*/ 1717814 w 5405070"/>
              <a:gd name="connsiteY744" fmla="*/ 4047846 h 5068607"/>
              <a:gd name="connsiteX745" fmla="*/ 1715468 w 5405070"/>
              <a:gd name="connsiteY745" fmla="*/ 4012647 h 5068607"/>
              <a:gd name="connsiteX746" fmla="*/ 1715077 w 5405070"/>
              <a:gd name="connsiteY746" fmla="*/ 3938730 h 5068607"/>
              <a:gd name="connsiteX747" fmla="*/ 1715077 w 5405070"/>
              <a:gd name="connsiteY747" fmla="*/ 3864422 h 5068607"/>
              <a:gd name="connsiteX748" fmla="*/ 1708819 w 5405070"/>
              <a:gd name="connsiteY748" fmla="*/ 3857773 h 5068607"/>
              <a:gd name="connsiteX749" fmla="*/ 1704126 w 5405070"/>
              <a:gd name="connsiteY749" fmla="*/ 3850733 h 5068607"/>
              <a:gd name="connsiteX750" fmla="*/ 1699824 w 5405070"/>
              <a:gd name="connsiteY750" fmla="*/ 3843694 h 5068607"/>
              <a:gd name="connsiteX751" fmla="*/ 1696695 w 5405070"/>
              <a:gd name="connsiteY751" fmla="*/ 3835872 h 5068607"/>
              <a:gd name="connsiteX752" fmla="*/ 1694740 w 5405070"/>
              <a:gd name="connsiteY752" fmla="*/ 3828441 h 5068607"/>
              <a:gd name="connsiteX753" fmla="*/ 1693175 w 5405070"/>
              <a:gd name="connsiteY753" fmla="*/ 3821010 h 5068607"/>
              <a:gd name="connsiteX754" fmla="*/ 1692393 w 5405070"/>
              <a:gd name="connsiteY754" fmla="*/ 3812797 h 5068607"/>
              <a:gd name="connsiteX755" fmla="*/ 1692002 w 5405070"/>
              <a:gd name="connsiteY755" fmla="*/ 3804193 h 5068607"/>
              <a:gd name="connsiteX756" fmla="*/ 1692002 w 5405070"/>
              <a:gd name="connsiteY756" fmla="*/ 3796371 h 5068607"/>
              <a:gd name="connsiteX757" fmla="*/ 1692393 w 5405070"/>
              <a:gd name="connsiteY757" fmla="*/ 3787767 h 5068607"/>
              <a:gd name="connsiteX758" fmla="*/ 1693566 w 5405070"/>
              <a:gd name="connsiteY758" fmla="*/ 3770950 h 5068607"/>
              <a:gd name="connsiteX759" fmla="*/ 1695130 w 5405070"/>
              <a:gd name="connsiteY759" fmla="*/ 3754132 h 5068607"/>
              <a:gd name="connsiteX760" fmla="*/ 1696304 w 5405070"/>
              <a:gd name="connsiteY760" fmla="*/ 3737315 h 5068607"/>
              <a:gd name="connsiteX761" fmla="*/ 1679878 w 5405070"/>
              <a:gd name="connsiteY761" fmla="*/ 3637195 h 5068607"/>
              <a:gd name="connsiteX762" fmla="*/ 1676358 w 5405070"/>
              <a:gd name="connsiteY762" fmla="*/ 3626244 h 5068607"/>
              <a:gd name="connsiteX763" fmla="*/ 1672838 w 5405070"/>
              <a:gd name="connsiteY763" fmla="*/ 3616075 h 5068607"/>
              <a:gd name="connsiteX764" fmla="*/ 1669709 w 5405070"/>
              <a:gd name="connsiteY764" fmla="*/ 3605516 h 5068607"/>
              <a:gd name="connsiteX765" fmla="*/ 1666972 w 5405070"/>
              <a:gd name="connsiteY765" fmla="*/ 3595347 h 5068607"/>
              <a:gd name="connsiteX766" fmla="*/ 1664625 w 5405070"/>
              <a:gd name="connsiteY766" fmla="*/ 3584397 h 5068607"/>
              <a:gd name="connsiteX767" fmla="*/ 1663061 w 5405070"/>
              <a:gd name="connsiteY767" fmla="*/ 3573837 h 5068607"/>
              <a:gd name="connsiteX768" fmla="*/ 1661105 w 5405070"/>
              <a:gd name="connsiteY768" fmla="*/ 3563669 h 5068607"/>
              <a:gd name="connsiteX769" fmla="*/ 1659932 w 5405070"/>
              <a:gd name="connsiteY769" fmla="*/ 3552718 h 5068607"/>
              <a:gd name="connsiteX770" fmla="*/ 1657977 w 5405070"/>
              <a:gd name="connsiteY770" fmla="*/ 3530817 h 5068607"/>
              <a:gd name="connsiteX771" fmla="*/ 1657194 w 5405070"/>
              <a:gd name="connsiteY771" fmla="*/ 3509697 h 5068607"/>
              <a:gd name="connsiteX772" fmla="*/ 1656803 w 5405070"/>
              <a:gd name="connsiteY772" fmla="*/ 3488187 h 5068607"/>
              <a:gd name="connsiteX773" fmla="*/ 1656803 w 5405070"/>
              <a:gd name="connsiteY773" fmla="*/ 3466286 h 5068607"/>
              <a:gd name="connsiteX774" fmla="*/ 1657977 w 5405070"/>
              <a:gd name="connsiteY774" fmla="*/ 3422483 h 5068607"/>
              <a:gd name="connsiteX775" fmla="*/ 1658758 w 5405070"/>
              <a:gd name="connsiteY775" fmla="*/ 3379071 h 5068607"/>
              <a:gd name="connsiteX776" fmla="*/ 1659150 w 5405070"/>
              <a:gd name="connsiteY776" fmla="*/ 3357561 h 5068607"/>
              <a:gd name="connsiteX777" fmla="*/ 1658758 w 5405070"/>
              <a:gd name="connsiteY777" fmla="*/ 3335659 h 5068607"/>
              <a:gd name="connsiteX778" fmla="*/ 1657585 w 5405070"/>
              <a:gd name="connsiteY778" fmla="*/ 3314149 h 5068607"/>
              <a:gd name="connsiteX779" fmla="*/ 1655630 w 5405070"/>
              <a:gd name="connsiteY779" fmla="*/ 3293030 h 5068607"/>
              <a:gd name="connsiteX780" fmla="*/ 1666189 w 5405070"/>
              <a:gd name="connsiteY780" fmla="*/ 3284426 h 5068607"/>
              <a:gd name="connsiteX781" fmla="*/ 1665407 w 5405070"/>
              <a:gd name="connsiteY781" fmla="*/ 3281688 h 5068607"/>
              <a:gd name="connsiteX782" fmla="*/ 1655630 w 5405070"/>
              <a:gd name="connsiteY782" fmla="*/ 3293030 h 5068607"/>
              <a:gd name="connsiteX783" fmla="*/ 1653674 w 5405070"/>
              <a:gd name="connsiteY783" fmla="*/ 3289119 h 5068607"/>
              <a:gd name="connsiteX784" fmla="*/ 1651719 w 5405070"/>
              <a:gd name="connsiteY784" fmla="*/ 3285208 h 5068607"/>
              <a:gd name="connsiteX785" fmla="*/ 1648981 w 5405070"/>
              <a:gd name="connsiteY785" fmla="*/ 3277777 h 5068607"/>
              <a:gd name="connsiteX786" fmla="*/ 1647026 w 5405070"/>
              <a:gd name="connsiteY786" fmla="*/ 3269564 h 5068607"/>
              <a:gd name="connsiteX787" fmla="*/ 1645461 w 5405070"/>
              <a:gd name="connsiteY787" fmla="*/ 3261743 h 5068607"/>
              <a:gd name="connsiteX788" fmla="*/ 1644679 w 5405070"/>
              <a:gd name="connsiteY788" fmla="*/ 3253138 h 5068607"/>
              <a:gd name="connsiteX789" fmla="*/ 1644288 w 5405070"/>
              <a:gd name="connsiteY789" fmla="*/ 3244534 h 5068607"/>
              <a:gd name="connsiteX790" fmla="*/ 1643115 w 5405070"/>
              <a:gd name="connsiteY790" fmla="*/ 3227326 h 5068607"/>
              <a:gd name="connsiteX791" fmla="*/ 1642332 w 5405070"/>
              <a:gd name="connsiteY791" fmla="*/ 3209727 h 5068607"/>
              <a:gd name="connsiteX792" fmla="*/ 1641550 w 5405070"/>
              <a:gd name="connsiteY792" fmla="*/ 3201514 h 5068607"/>
              <a:gd name="connsiteX793" fmla="*/ 1639986 w 5405070"/>
              <a:gd name="connsiteY793" fmla="*/ 3193301 h 5068607"/>
              <a:gd name="connsiteX794" fmla="*/ 1638421 w 5405070"/>
              <a:gd name="connsiteY794" fmla="*/ 3185479 h 5068607"/>
              <a:gd name="connsiteX795" fmla="*/ 1635293 w 5405070"/>
              <a:gd name="connsiteY795" fmla="*/ 3177657 h 5068607"/>
              <a:gd name="connsiteX796" fmla="*/ 1633337 w 5405070"/>
              <a:gd name="connsiteY796" fmla="*/ 3173746 h 5068607"/>
              <a:gd name="connsiteX797" fmla="*/ 1631773 w 5405070"/>
              <a:gd name="connsiteY797" fmla="*/ 3170226 h 5068607"/>
              <a:gd name="connsiteX798" fmla="*/ 1629426 w 5405070"/>
              <a:gd name="connsiteY798" fmla="*/ 3166706 h 5068607"/>
              <a:gd name="connsiteX799" fmla="*/ 1626689 w 5405070"/>
              <a:gd name="connsiteY799" fmla="*/ 3163577 h 5068607"/>
              <a:gd name="connsiteX800" fmla="*/ 1604005 w 5405070"/>
              <a:gd name="connsiteY800" fmla="*/ 3386893 h 5068607"/>
              <a:gd name="connsiteX801" fmla="*/ 1604787 w 5405070"/>
              <a:gd name="connsiteY801" fmla="*/ 3409186 h 5068607"/>
              <a:gd name="connsiteX802" fmla="*/ 1604787 w 5405070"/>
              <a:gd name="connsiteY802" fmla="*/ 3431478 h 5068607"/>
              <a:gd name="connsiteX803" fmla="*/ 1604005 w 5405070"/>
              <a:gd name="connsiteY803" fmla="*/ 3453379 h 5068607"/>
              <a:gd name="connsiteX804" fmla="*/ 1602441 w 5405070"/>
              <a:gd name="connsiteY804" fmla="*/ 3475672 h 5068607"/>
              <a:gd name="connsiteX805" fmla="*/ 1600094 w 5405070"/>
              <a:gd name="connsiteY805" fmla="*/ 3497573 h 5068607"/>
              <a:gd name="connsiteX806" fmla="*/ 1597356 w 5405070"/>
              <a:gd name="connsiteY806" fmla="*/ 3519084 h 5068607"/>
              <a:gd name="connsiteX807" fmla="*/ 1594228 w 5405070"/>
              <a:gd name="connsiteY807" fmla="*/ 3540985 h 5068607"/>
              <a:gd name="connsiteX808" fmla="*/ 1591099 w 5405070"/>
              <a:gd name="connsiteY808" fmla="*/ 3562104 h 5068607"/>
              <a:gd name="connsiteX809" fmla="*/ 1584059 w 5405070"/>
              <a:gd name="connsiteY809" fmla="*/ 3605516 h 5068607"/>
              <a:gd name="connsiteX810" fmla="*/ 1577020 w 5405070"/>
              <a:gd name="connsiteY810" fmla="*/ 3648536 h 5068607"/>
              <a:gd name="connsiteX811" fmla="*/ 1574282 w 5405070"/>
              <a:gd name="connsiteY811" fmla="*/ 3670438 h 5068607"/>
              <a:gd name="connsiteX812" fmla="*/ 1571544 w 5405070"/>
              <a:gd name="connsiteY812" fmla="*/ 3691948 h 5068607"/>
              <a:gd name="connsiteX813" fmla="*/ 1569197 w 5405070"/>
              <a:gd name="connsiteY813" fmla="*/ 3713850 h 5068607"/>
              <a:gd name="connsiteX814" fmla="*/ 1568024 w 5405070"/>
              <a:gd name="connsiteY814" fmla="*/ 3736142 h 5068607"/>
              <a:gd name="connsiteX815" fmla="*/ 1562549 w 5405070"/>
              <a:gd name="connsiteY815" fmla="*/ 3773296 h 5068607"/>
              <a:gd name="connsiteX816" fmla="*/ 1557074 w 5405070"/>
              <a:gd name="connsiteY816" fmla="*/ 3810059 h 5068607"/>
              <a:gd name="connsiteX817" fmla="*/ 1551598 w 5405070"/>
              <a:gd name="connsiteY817" fmla="*/ 3847213 h 5068607"/>
              <a:gd name="connsiteX818" fmla="*/ 1544558 w 5405070"/>
              <a:gd name="connsiteY818" fmla="*/ 3883194 h 5068607"/>
              <a:gd name="connsiteX819" fmla="*/ 1537519 w 5405070"/>
              <a:gd name="connsiteY819" fmla="*/ 3918784 h 5068607"/>
              <a:gd name="connsiteX820" fmla="*/ 1530088 w 5405070"/>
              <a:gd name="connsiteY820" fmla="*/ 3954765 h 5068607"/>
              <a:gd name="connsiteX821" fmla="*/ 1525395 w 5405070"/>
              <a:gd name="connsiteY821" fmla="*/ 3971973 h 5068607"/>
              <a:gd name="connsiteX822" fmla="*/ 1521093 w 5405070"/>
              <a:gd name="connsiteY822" fmla="*/ 3989572 h 5068607"/>
              <a:gd name="connsiteX823" fmla="*/ 1516009 w 5405070"/>
              <a:gd name="connsiteY823" fmla="*/ 4006390 h 5068607"/>
              <a:gd name="connsiteX824" fmla="*/ 1511315 w 5405070"/>
              <a:gd name="connsiteY824" fmla="*/ 4023207 h 5068607"/>
              <a:gd name="connsiteX825" fmla="*/ 1505840 w 5405070"/>
              <a:gd name="connsiteY825" fmla="*/ 4040415 h 5068607"/>
              <a:gd name="connsiteX826" fmla="*/ 1499973 w 5405070"/>
              <a:gd name="connsiteY826" fmla="*/ 4056841 h 5068607"/>
              <a:gd name="connsiteX827" fmla="*/ 1494498 w 5405070"/>
              <a:gd name="connsiteY827" fmla="*/ 4073267 h 5068607"/>
              <a:gd name="connsiteX828" fmla="*/ 1488241 w 5405070"/>
              <a:gd name="connsiteY828" fmla="*/ 4089693 h 5068607"/>
              <a:gd name="connsiteX829" fmla="*/ 1481592 w 5405070"/>
              <a:gd name="connsiteY829" fmla="*/ 4105728 h 5068607"/>
              <a:gd name="connsiteX830" fmla="*/ 1474161 w 5405070"/>
              <a:gd name="connsiteY830" fmla="*/ 4121372 h 5068607"/>
              <a:gd name="connsiteX831" fmla="*/ 1467122 w 5405070"/>
              <a:gd name="connsiteY831" fmla="*/ 4137016 h 5068607"/>
              <a:gd name="connsiteX832" fmla="*/ 1459299 w 5405070"/>
              <a:gd name="connsiteY832" fmla="*/ 4152660 h 5068607"/>
              <a:gd name="connsiteX833" fmla="*/ 1451087 w 5405070"/>
              <a:gd name="connsiteY833" fmla="*/ 4167912 h 5068607"/>
              <a:gd name="connsiteX834" fmla="*/ 1442482 w 5405070"/>
              <a:gd name="connsiteY834" fmla="*/ 4182383 h 5068607"/>
              <a:gd name="connsiteX835" fmla="*/ 1433878 w 5405070"/>
              <a:gd name="connsiteY835" fmla="*/ 4197245 h 5068607"/>
              <a:gd name="connsiteX836" fmla="*/ 1424492 w 5405070"/>
              <a:gd name="connsiteY836" fmla="*/ 4212106 h 5068607"/>
              <a:gd name="connsiteX837" fmla="*/ 1414715 w 5405070"/>
              <a:gd name="connsiteY837" fmla="*/ 4225795 h 5068607"/>
              <a:gd name="connsiteX838" fmla="*/ 1404155 w 5405070"/>
              <a:gd name="connsiteY838" fmla="*/ 4239483 h 5068607"/>
              <a:gd name="connsiteX839" fmla="*/ 1393595 w 5405070"/>
              <a:gd name="connsiteY839" fmla="*/ 4253562 h 5068607"/>
              <a:gd name="connsiteX840" fmla="*/ 1381863 w 5405070"/>
              <a:gd name="connsiteY840" fmla="*/ 4266860 h 5068607"/>
              <a:gd name="connsiteX841" fmla="*/ 1371303 w 5405070"/>
              <a:gd name="connsiteY841" fmla="*/ 4278201 h 5068607"/>
              <a:gd name="connsiteX842" fmla="*/ 1360743 w 5405070"/>
              <a:gd name="connsiteY842" fmla="*/ 4289152 h 5068607"/>
              <a:gd name="connsiteX843" fmla="*/ 1349793 w 5405070"/>
              <a:gd name="connsiteY843" fmla="*/ 4298930 h 5068607"/>
              <a:gd name="connsiteX844" fmla="*/ 1338842 w 5405070"/>
              <a:gd name="connsiteY844" fmla="*/ 4307925 h 5068607"/>
              <a:gd name="connsiteX845" fmla="*/ 1327500 w 5405070"/>
              <a:gd name="connsiteY845" fmla="*/ 4315356 h 5068607"/>
              <a:gd name="connsiteX846" fmla="*/ 1316549 w 5405070"/>
              <a:gd name="connsiteY846" fmla="*/ 4322004 h 5068607"/>
              <a:gd name="connsiteX847" fmla="*/ 1305208 w 5405070"/>
              <a:gd name="connsiteY847" fmla="*/ 4327871 h 5068607"/>
              <a:gd name="connsiteX848" fmla="*/ 1293866 w 5405070"/>
              <a:gd name="connsiteY848" fmla="*/ 4332955 h 5068607"/>
              <a:gd name="connsiteX849" fmla="*/ 1282133 w 5405070"/>
              <a:gd name="connsiteY849" fmla="*/ 4336475 h 5068607"/>
              <a:gd name="connsiteX850" fmla="*/ 1270400 w 5405070"/>
              <a:gd name="connsiteY850" fmla="*/ 4339604 h 5068607"/>
              <a:gd name="connsiteX851" fmla="*/ 1258276 w 5405070"/>
              <a:gd name="connsiteY851" fmla="*/ 4340777 h 5068607"/>
              <a:gd name="connsiteX852" fmla="*/ 1246543 w 5405070"/>
              <a:gd name="connsiteY852" fmla="*/ 4341559 h 5068607"/>
              <a:gd name="connsiteX853" fmla="*/ 1234028 w 5405070"/>
              <a:gd name="connsiteY853" fmla="*/ 4341168 h 5068607"/>
              <a:gd name="connsiteX854" fmla="*/ 1221513 w 5405070"/>
              <a:gd name="connsiteY854" fmla="*/ 4339995 h 5068607"/>
              <a:gd name="connsiteX855" fmla="*/ 1208607 w 5405070"/>
              <a:gd name="connsiteY855" fmla="*/ 4337648 h 5068607"/>
              <a:gd name="connsiteX856" fmla="*/ 1195309 w 5405070"/>
              <a:gd name="connsiteY856" fmla="*/ 4334128 h 5068607"/>
              <a:gd name="connsiteX857" fmla="*/ 1182012 w 5405070"/>
              <a:gd name="connsiteY857" fmla="*/ 4333346 h 5068607"/>
              <a:gd name="connsiteX858" fmla="*/ 1169888 w 5405070"/>
              <a:gd name="connsiteY858" fmla="*/ 4332955 h 5068607"/>
              <a:gd name="connsiteX859" fmla="*/ 1156591 w 5405070"/>
              <a:gd name="connsiteY859" fmla="*/ 4332955 h 5068607"/>
              <a:gd name="connsiteX860" fmla="*/ 1143685 w 5405070"/>
              <a:gd name="connsiteY860" fmla="*/ 4332955 h 5068607"/>
              <a:gd name="connsiteX861" fmla="*/ 1117873 w 5405070"/>
              <a:gd name="connsiteY861" fmla="*/ 4333737 h 5068607"/>
              <a:gd name="connsiteX862" fmla="*/ 1092451 w 5405070"/>
              <a:gd name="connsiteY862" fmla="*/ 4334519 h 5068607"/>
              <a:gd name="connsiteX863" fmla="*/ 1079545 w 5405070"/>
              <a:gd name="connsiteY863" fmla="*/ 4334519 h 5068607"/>
              <a:gd name="connsiteX864" fmla="*/ 1066639 w 5405070"/>
              <a:gd name="connsiteY864" fmla="*/ 4334128 h 5068607"/>
              <a:gd name="connsiteX865" fmla="*/ 1053733 w 5405070"/>
              <a:gd name="connsiteY865" fmla="*/ 4333346 h 5068607"/>
              <a:gd name="connsiteX866" fmla="*/ 1041218 w 5405070"/>
              <a:gd name="connsiteY866" fmla="*/ 4331782 h 5068607"/>
              <a:gd name="connsiteX867" fmla="*/ 1028311 w 5405070"/>
              <a:gd name="connsiteY867" fmla="*/ 4329826 h 5068607"/>
              <a:gd name="connsiteX868" fmla="*/ 1015405 w 5405070"/>
              <a:gd name="connsiteY868" fmla="*/ 4326697 h 5068607"/>
              <a:gd name="connsiteX869" fmla="*/ 1002890 w 5405070"/>
              <a:gd name="connsiteY869" fmla="*/ 4323178 h 5068607"/>
              <a:gd name="connsiteX870" fmla="*/ 990375 w 5405070"/>
              <a:gd name="connsiteY870" fmla="*/ 4318093 h 5068607"/>
              <a:gd name="connsiteX871" fmla="*/ 957523 w 5405070"/>
              <a:gd name="connsiteY871" fmla="*/ 4311836 h 5068607"/>
              <a:gd name="connsiteX872" fmla="*/ 950483 w 5405070"/>
              <a:gd name="connsiteY872" fmla="*/ 4312618 h 5068607"/>
              <a:gd name="connsiteX873" fmla="*/ 943443 w 5405070"/>
              <a:gd name="connsiteY873" fmla="*/ 4313009 h 5068607"/>
              <a:gd name="connsiteX874" fmla="*/ 936795 w 5405070"/>
              <a:gd name="connsiteY874" fmla="*/ 4312618 h 5068607"/>
              <a:gd name="connsiteX875" fmla="*/ 930537 w 5405070"/>
              <a:gd name="connsiteY875" fmla="*/ 4311836 h 5068607"/>
              <a:gd name="connsiteX876" fmla="*/ 924280 w 5405070"/>
              <a:gd name="connsiteY876" fmla="*/ 4309880 h 5068607"/>
              <a:gd name="connsiteX877" fmla="*/ 918805 w 5405070"/>
              <a:gd name="connsiteY877" fmla="*/ 4307925 h 5068607"/>
              <a:gd name="connsiteX878" fmla="*/ 912938 w 5405070"/>
              <a:gd name="connsiteY878" fmla="*/ 4304796 h 5068607"/>
              <a:gd name="connsiteX879" fmla="*/ 907854 w 5405070"/>
              <a:gd name="connsiteY879" fmla="*/ 4301276 h 5068607"/>
              <a:gd name="connsiteX880" fmla="*/ 903161 w 5405070"/>
              <a:gd name="connsiteY880" fmla="*/ 4296583 h 5068607"/>
              <a:gd name="connsiteX881" fmla="*/ 898468 w 5405070"/>
              <a:gd name="connsiteY881" fmla="*/ 4291890 h 5068607"/>
              <a:gd name="connsiteX882" fmla="*/ 894165 w 5405070"/>
              <a:gd name="connsiteY882" fmla="*/ 4286023 h 5068607"/>
              <a:gd name="connsiteX883" fmla="*/ 890645 w 5405070"/>
              <a:gd name="connsiteY883" fmla="*/ 4279766 h 5068607"/>
              <a:gd name="connsiteX884" fmla="*/ 887126 w 5405070"/>
              <a:gd name="connsiteY884" fmla="*/ 4273117 h 5068607"/>
              <a:gd name="connsiteX885" fmla="*/ 884388 w 5405070"/>
              <a:gd name="connsiteY885" fmla="*/ 4266077 h 5068607"/>
              <a:gd name="connsiteX886" fmla="*/ 881650 w 5405070"/>
              <a:gd name="connsiteY886" fmla="*/ 4257864 h 5068607"/>
              <a:gd name="connsiteX887" fmla="*/ 879695 w 5405070"/>
              <a:gd name="connsiteY887" fmla="*/ 4249260 h 5068607"/>
              <a:gd name="connsiteX888" fmla="*/ 876175 w 5405070"/>
              <a:gd name="connsiteY888" fmla="*/ 4234399 h 5068607"/>
              <a:gd name="connsiteX889" fmla="*/ 872655 w 5405070"/>
              <a:gd name="connsiteY889" fmla="*/ 4219537 h 5068607"/>
              <a:gd name="connsiteX890" fmla="*/ 864833 w 5405070"/>
              <a:gd name="connsiteY890" fmla="*/ 4190205 h 5068607"/>
              <a:gd name="connsiteX891" fmla="*/ 856229 w 5405070"/>
              <a:gd name="connsiteY891" fmla="*/ 4160481 h 5068607"/>
              <a:gd name="connsiteX892" fmla="*/ 847625 w 5405070"/>
              <a:gd name="connsiteY892" fmla="*/ 4131540 h 5068607"/>
              <a:gd name="connsiteX893" fmla="*/ 843714 w 5405070"/>
              <a:gd name="connsiteY893" fmla="*/ 4116679 h 5068607"/>
              <a:gd name="connsiteX894" fmla="*/ 840194 w 5405070"/>
              <a:gd name="connsiteY894" fmla="*/ 4101817 h 5068607"/>
              <a:gd name="connsiteX895" fmla="*/ 837065 w 5405070"/>
              <a:gd name="connsiteY895" fmla="*/ 4086564 h 5068607"/>
              <a:gd name="connsiteX896" fmla="*/ 833937 w 5405070"/>
              <a:gd name="connsiteY896" fmla="*/ 4071312 h 5068607"/>
              <a:gd name="connsiteX897" fmla="*/ 831590 w 5405070"/>
              <a:gd name="connsiteY897" fmla="*/ 4056450 h 5068607"/>
              <a:gd name="connsiteX898" fmla="*/ 830417 w 5405070"/>
              <a:gd name="connsiteY898" fmla="*/ 4040806 h 5068607"/>
              <a:gd name="connsiteX899" fmla="*/ 828852 w 5405070"/>
              <a:gd name="connsiteY899" fmla="*/ 4024771 h 5068607"/>
              <a:gd name="connsiteX900" fmla="*/ 828852 w 5405070"/>
              <a:gd name="connsiteY900" fmla="*/ 4008736 h 5068607"/>
              <a:gd name="connsiteX901" fmla="*/ 822204 w 5405070"/>
              <a:gd name="connsiteY901" fmla="*/ 3993092 h 5068607"/>
              <a:gd name="connsiteX902" fmla="*/ 816337 w 5405070"/>
              <a:gd name="connsiteY902" fmla="*/ 3977057 h 5068607"/>
              <a:gd name="connsiteX903" fmla="*/ 810862 w 5405070"/>
              <a:gd name="connsiteY903" fmla="*/ 3960240 h 5068607"/>
              <a:gd name="connsiteX904" fmla="*/ 805386 w 5405070"/>
              <a:gd name="connsiteY904" fmla="*/ 3944205 h 5068607"/>
              <a:gd name="connsiteX905" fmla="*/ 800302 w 5405070"/>
              <a:gd name="connsiteY905" fmla="*/ 3927779 h 5068607"/>
              <a:gd name="connsiteX906" fmla="*/ 796391 w 5405070"/>
              <a:gd name="connsiteY906" fmla="*/ 3910962 h 5068607"/>
              <a:gd name="connsiteX907" fmla="*/ 792480 w 5405070"/>
              <a:gd name="connsiteY907" fmla="*/ 3894536 h 5068607"/>
              <a:gd name="connsiteX908" fmla="*/ 788960 w 5405070"/>
              <a:gd name="connsiteY908" fmla="*/ 3876937 h 5068607"/>
              <a:gd name="connsiteX909" fmla="*/ 785441 w 5405070"/>
              <a:gd name="connsiteY909" fmla="*/ 3860120 h 5068607"/>
              <a:gd name="connsiteX910" fmla="*/ 782703 w 5405070"/>
              <a:gd name="connsiteY910" fmla="*/ 3842520 h 5068607"/>
              <a:gd name="connsiteX911" fmla="*/ 779965 w 5405070"/>
              <a:gd name="connsiteY911" fmla="*/ 3825703 h 5068607"/>
              <a:gd name="connsiteX912" fmla="*/ 777619 w 5405070"/>
              <a:gd name="connsiteY912" fmla="*/ 3808104 h 5068607"/>
              <a:gd name="connsiteX913" fmla="*/ 776054 w 5405070"/>
              <a:gd name="connsiteY913" fmla="*/ 3790504 h 5068607"/>
              <a:gd name="connsiteX914" fmla="*/ 774099 w 5405070"/>
              <a:gd name="connsiteY914" fmla="*/ 3772514 h 5068607"/>
              <a:gd name="connsiteX915" fmla="*/ 771361 w 5405070"/>
              <a:gd name="connsiteY915" fmla="*/ 3736924 h 5068607"/>
              <a:gd name="connsiteX916" fmla="*/ 769797 w 5405070"/>
              <a:gd name="connsiteY916" fmla="*/ 3732231 h 5068607"/>
              <a:gd name="connsiteX917" fmla="*/ 768232 w 5405070"/>
              <a:gd name="connsiteY917" fmla="*/ 3726756 h 5068607"/>
              <a:gd name="connsiteX918" fmla="*/ 767450 w 5405070"/>
              <a:gd name="connsiteY918" fmla="*/ 3720498 h 5068607"/>
              <a:gd name="connsiteX919" fmla="*/ 767059 w 5405070"/>
              <a:gd name="connsiteY919" fmla="*/ 3714241 h 5068607"/>
              <a:gd name="connsiteX920" fmla="*/ 767059 w 5405070"/>
              <a:gd name="connsiteY920" fmla="*/ 3701334 h 5068607"/>
              <a:gd name="connsiteX921" fmla="*/ 766668 w 5405070"/>
              <a:gd name="connsiteY921" fmla="*/ 3694686 h 5068607"/>
              <a:gd name="connsiteX922" fmla="*/ 766668 w 5405070"/>
              <a:gd name="connsiteY922" fmla="*/ 3688428 h 5068607"/>
              <a:gd name="connsiteX923" fmla="*/ 765495 w 5405070"/>
              <a:gd name="connsiteY923" fmla="*/ 3682171 h 5068607"/>
              <a:gd name="connsiteX924" fmla="*/ 764321 w 5405070"/>
              <a:gd name="connsiteY924" fmla="*/ 3676695 h 5068607"/>
              <a:gd name="connsiteX925" fmla="*/ 761975 w 5405070"/>
              <a:gd name="connsiteY925" fmla="*/ 3672002 h 5068607"/>
              <a:gd name="connsiteX926" fmla="*/ 760802 w 5405070"/>
              <a:gd name="connsiteY926" fmla="*/ 3670047 h 5068607"/>
              <a:gd name="connsiteX927" fmla="*/ 758846 w 5405070"/>
              <a:gd name="connsiteY927" fmla="*/ 3668482 h 5068607"/>
              <a:gd name="connsiteX928" fmla="*/ 757282 w 5405070"/>
              <a:gd name="connsiteY928" fmla="*/ 3666527 h 5068607"/>
              <a:gd name="connsiteX929" fmla="*/ 754935 w 5405070"/>
              <a:gd name="connsiteY929" fmla="*/ 3665354 h 5068607"/>
              <a:gd name="connsiteX930" fmla="*/ 752588 w 5405070"/>
              <a:gd name="connsiteY930" fmla="*/ 3663789 h 5068607"/>
              <a:gd name="connsiteX931" fmla="*/ 750242 w 5405070"/>
              <a:gd name="connsiteY931" fmla="*/ 3663007 h 5068607"/>
              <a:gd name="connsiteX932" fmla="*/ 747113 w 5405070"/>
              <a:gd name="connsiteY932" fmla="*/ 3662616 h 5068607"/>
              <a:gd name="connsiteX933" fmla="*/ 743202 w 5405070"/>
              <a:gd name="connsiteY933" fmla="*/ 3662225 h 5068607"/>
              <a:gd name="connsiteX934" fmla="*/ 739291 w 5405070"/>
              <a:gd name="connsiteY934" fmla="*/ 3662616 h 5068607"/>
              <a:gd name="connsiteX935" fmla="*/ 735380 w 5405070"/>
              <a:gd name="connsiteY935" fmla="*/ 3663007 h 5068607"/>
              <a:gd name="connsiteX936" fmla="*/ 731469 w 5405070"/>
              <a:gd name="connsiteY936" fmla="*/ 3681389 h 5068607"/>
              <a:gd name="connsiteX937" fmla="*/ 727167 w 5405070"/>
              <a:gd name="connsiteY937" fmla="*/ 3699379 h 5068607"/>
              <a:gd name="connsiteX938" fmla="*/ 722865 w 5405070"/>
              <a:gd name="connsiteY938" fmla="*/ 3717369 h 5068607"/>
              <a:gd name="connsiteX939" fmla="*/ 720128 w 5405070"/>
              <a:gd name="connsiteY939" fmla="*/ 3725974 h 5068607"/>
              <a:gd name="connsiteX940" fmla="*/ 716999 w 5405070"/>
              <a:gd name="connsiteY940" fmla="*/ 3733795 h 5068607"/>
              <a:gd name="connsiteX941" fmla="*/ 713870 w 5405070"/>
              <a:gd name="connsiteY941" fmla="*/ 3742008 h 5068607"/>
              <a:gd name="connsiteX942" fmla="*/ 709959 w 5405070"/>
              <a:gd name="connsiteY942" fmla="*/ 3749830 h 5068607"/>
              <a:gd name="connsiteX943" fmla="*/ 706048 w 5405070"/>
              <a:gd name="connsiteY943" fmla="*/ 3757261 h 5068607"/>
              <a:gd name="connsiteX944" fmla="*/ 700964 w 5405070"/>
              <a:gd name="connsiteY944" fmla="*/ 3763910 h 5068607"/>
              <a:gd name="connsiteX945" fmla="*/ 696271 w 5405070"/>
              <a:gd name="connsiteY945" fmla="*/ 3770167 h 5068607"/>
              <a:gd name="connsiteX946" fmla="*/ 690404 w 5405070"/>
              <a:gd name="connsiteY946" fmla="*/ 3775643 h 5068607"/>
              <a:gd name="connsiteX947" fmla="*/ 683756 w 5405070"/>
              <a:gd name="connsiteY947" fmla="*/ 3781118 h 5068607"/>
              <a:gd name="connsiteX948" fmla="*/ 676325 w 5405070"/>
              <a:gd name="connsiteY948" fmla="*/ 3786202 h 5068607"/>
              <a:gd name="connsiteX949" fmla="*/ 678280 w 5405070"/>
              <a:gd name="connsiteY949" fmla="*/ 3796762 h 5068607"/>
              <a:gd name="connsiteX950" fmla="*/ 680627 w 5405070"/>
              <a:gd name="connsiteY950" fmla="*/ 3808104 h 5068607"/>
              <a:gd name="connsiteX951" fmla="*/ 681800 w 5405070"/>
              <a:gd name="connsiteY951" fmla="*/ 3819446 h 5068607"/>
              <a:gd name="connsiteX952" fmla="*/ 682191 w 5405070"/>
              <a:gd name="connsiteY952" fmla="*/ 3825312 h 5068607"/>
              <a:gd name="connsiteX953" fmla="*/ 682191 w 5405070"/>
              <a:gd name="connsiteY953" fmla="*/ 3830787 h 5068607"/>
              <a:gd name="connsiteX954" fmla="*/ 682191 w 5405070"/>
              <a:gd name="connsiteY954" fmla="*/ 3835872 h 5068607"/>
              <a:gd name="connsiteX955" fmla="*/ 681409 w 5405070"/>
              <a:gd name="connsiteY955" fmla="*/ 3841347 h 5068607"/>
              <a:gd name="connsiteX956" fmla="*/ 680627 w 5405070"/>
              <a:gd name="connsiteY956" fmla="*/ 3845649 h 5068607"/>
              <a:gd name="connsiteX957" fmla="*/ 679062 w 5405070"/>
              <a:gd name="connsiteY957" fmla="*/ 3850342 h 5068607"/>
              <a:gd name="connsiteX958" fmla="*/ 677498 w 5405070"/>
              <a:gd name="connsiteY958" fmla="*/ 3853862 h 5068607"/>
              <a:gd name="connsiteX959" fmla="*/ 674760 w 5405070"/>
              <a:gd name="connsiteY959" fmla="*/ 3857382 h 5068607"/>
              <a:gd name="connsiteX960" fmla="*/ 671632 w 5405070"/>
              <a:gd name="connsiteY960" fmla="*/ 3860120 h 5068607"/>
              <a:gd name="connsiteX961" fmla="*/ 667721 w 5405070"/>
              <a:gd name="connsiteY961" fmla="*/ 3862466 h 5068607"/>
              <a:gd name="connsiteX962" fmla="*/ 659117 w 5405070"/>
              <a:gd name="connsiteY962" fmla="*/ 3866377 h 5068607"/>
              <a:gd name="connsiteX963" fmla="*/ 650903 w 5405070"/>
              <a:gd name="connsiteY963" fmla="*/ 3871070 h 5068607"/>
              <a:gd name="connsiteX964" fmla="*/ 643082 w 5405070"/>
              <a:gd name="connsiteY964" fmla="*/ 3876155 h 5068607"/>
              <a:gd name="connsiteX965" fmla="*/ 635651 w 5405070"/>
              <a:gd name="connsiteY965" fmla="*/ 3882021 h 5068607"/>
              <a:gd name="connsiteX966" fmla="*/ 628220 w 5405070"/>
              <a:gd name="connsiteY966" fmla="*/ 3888278 h 5068607"/>
              <a:gd name="connsiteX967" fmla="*/ 621180 w 5405070"/>
              <a:gd name="connsiteY967" fmla="*/ 3894536 h 5068607"/>
              <a:gd name="connsiteX968" fmla="*/ 614140 w 5405070"/>
              <a:gd name="connsiteY968" fmla="*/ 3901185 h 5068607"/>
              <a:gd name="connsiteX969" fmla="*/ 607492 w 5405070"/>
              <a:gd name="connsiteY969" fmla="*/ 3908224 h 5068607"/>
              <a:gd name="connsiteX970" fmla="*/ 593803 w 5405070"/>
              <a:gd name="connsiteY970" fmla="*/ 3922695 h 5068607"/>
              <a:gd name="connsiteX971" fmla="*/ 580897 w 5405070"/>
              <a:gd name="connsiteY971" fmla="*/ 3937166 h 5068607"/>
              <a:gd name="connsiteX972" fmla="*/ 567600 w 5405070"/>
              <a:gd name="connsiteY972" fmla="*/ 3951636 h 5068607"/>
              <a:gd name="connsiteX973" fmla="*/ 560951 w 5405070"/>
              <a:gd name="connsiteY973" fmla="*/ 3958676 h 5068607"/>
              <a:gd name="connsiteX974" fmla="*/ 553912 w 5405070"/>
              <a:gd name="connsiteY974" fmla="*/ 3965324 h 5068607"/>
              <a:gd name="connsiteX975" fmla="*/ 515584 w 5405070"/>
              <a:gd name="connsiteY975" fmla="*/ 3969627 h 5068607"/>
              <a:gd name="connsiteX976" fmla="*/ 476866 w 5405070"/>
              <a:gd name="connsiteY976" fmla="*/ 3974320 h 5068607"/>
              <a:gd name="connsiteX977" fmla="*/ 457702 w 5405070"/>
              <a:gd name="connsiteY977" fmla="*/ 3976666 h 5068607"/>
              <a:gd name="connsiteX978" fmla="*/ 437756 w 5405070"/>
              <a:gd name="connsiteY978" fmla="*/ 3977840 h 5068607"/>
              <a:gd name="connsiteX979" fmla="*/ 418592 w 5405070"/>
              <a:gd name="connsiteY979" fmla="*/ 3979013 h 5068607"/>
              <a:gd name="connsiteX980" fmla="*/ 399428 w 5405070"/>
              <a:gd name="connsiteY980" fmla="*/ 3980186 h 5068607"/>
              <a:gd name="connsiteX981" fmla="*/ 379874 w 5405070"/>
              <a:gd name="connsiteY981" fmla="*/ 3980968 h 5068607"/>
              <a:gd name="connsiteX982" fmla="*/ 360710 w 5405070"/>
              <a:gd name="connsiteY982" fmla="*/ 3980968 h 5068607"/>
              <a:gd name="connsiteX983" fmla="*/ 341546 w 5405070"/>
              <a:gd name="connsiteY983" fmla="*/ 3980186 h 5068607"/>
              <a:gd name="connsiteX984" fmla="*/ 321992 w 5405070"/>
              <a:gd name="connsiteY984" fmla="*/ 3978622 h 5068607"/>
              <a:gd name="connsiteX985" fmla="*/ 302828 w 5405070"/>
              <a:gd name="connsiteY985" fmla="*/ 3977057 h 5068607"/>
              <a:gd name="connsiteX986" fmla="*/ 283664 w 5405070"/>
              <a:gd name="connsiteY986" fmla="*/ 3974320 h 5068607"/>
              <a:gd name="connsiteX987" fmla="*/ 264109 w 5405070"/>
              <a:gd name="connsiteY987" fmla="*/ 3970800 h 5068607"/>
              <a:gd name="connsiteX988" fmla="*/ 244946 w 5405070"/>
              <a:gd name="connsiteY988" fmla="*/ 3966107 h 5068607"/>
              <a:gd name="connsiteX989" fmla="*/ 238297 w 5405070"/>
              <a:gd name="connsiteY989" fmla="*/ 3964151 h 5068607"/>
              <a:gd name="connsiteX990" fmla="*/ 232822 w 5405070"/>
              <a:gd name="connsiteY990" fmla="*/ 3961413 h 5068607"/>
              <a:gd name="connsiteX991" fmla="*/ 227737 w 5405070"/>
              <a:gd name="connsiteY991" fmla="*/ 3957894 h 5068607"/>
              <a:gd name="connsiteX992" fmla="*/ 223435 w 5405070"/>
              <a:gd name="connsiteY992" fmla="*/ 3953592 h 5068607"/>
              <a:gd name="connsiteX993" fmla="*/ 219915 w 5405070"/>
              <a:gd name="connsiteY993" fmla="*/ 3949290 h 5068607"/>
              <a:gd name="connsiteX994" fmla="*/ 216787 w 5405070"/>
              <a:gd name="connsiteY994" fmla="*/ 3944205 h 5068607"/>
              <a:gd name="connsiteX995" fmla="*/ 214049 w 5405070"/>
              <a:gd name="connsiteY995" fmla="*/ 3939121 h 5068607"/>
              <a:gd name="connsiteX996" fmla="*/ 211702 w 5405070"/>
              <a:gd name="connsiteY996" fmla="*/ 3933255 h 5068607"/>
              <a:gd name="connsiteX997" fmla="*/ 210138 w 5405070"/>
              <a:gd name="connsiteY997" fmla="*/ 3926997 h 5068607"/>
              <a:gd name="connsiteX998" fmla="*/ 208574 w 5405070"/>
              <a:gd name="connsiteY998" fmla="*/ 3920739 h 5068607"/>
              <a:gd name="connsiteX999" fmla="*/ 205836 w 5405070"/>
              <a:gd name="connsiteY999" fmla="*/ 3907833 h 5068607"/>
              <a:gd name="connsiteX1000" fmla="*/ 202316 w 5405070"/>
              <a:gd name="connsiteY1000" fmla="*/ 3881239 h 5068607"/>
              <a:gd name="connsiteX1001" fmla="*/ 196059 w 5405070"/>
              <a:gd name="connsiteY1001" fmla="*/ 3832352 h 5068607"/>
              <a:gd name="connsiteX1002" fmla="*/ 189801 w 5405070"/>
              <a:gd name="connsiteY1002" fmla="*/ 3784247 h 5068607"/>
              <a:gd name="connsiteX1003" fmla="*/ 178850 w 5405070"/>
              <a:gd name="connsiteY1003" fmla="*/ 3687646 h 5068607"/>
              <a:gd name="connsiteX1004" fmla="*/ 142087 w 5405070"/>
              <a:gd name="connsiteY1004" fmla="*/ 3236712 h 5068607"/>
              <a:gd name="connsiteX1005" fmla="*/ 138958 w 5405070"/>
              <a:gd name="connsiteY1005" fmla="*/ 3228108 h 5068607"/>
              <a:gd name="connsiteX1006" fmla="*/ 137003 w 5405070"/>
              <a:gd name="connsiteY1006" fmla="*/ 3220286 h 5068607"/>
              <a:gd name="connsiteX1007" fmla="*/ 135047 w 5405070"/>
              <a:gd name="connsiteY1007" fmla="*/ 3211682 h 5068607"/>
              <a:gd name="connsiteX1008" fmla="*/ 133874 w 5405070"/>
              <a:gd name="connsiteY1008" fmla="*/ 3203860 h 5068607"/>
              <a:gd name="connsiteX1009" fmla="*/ 128399 w 5405070"/>
              <a:gd name="connsiteY1009" fmla="*/ 3182350 h 5068607"/>
              <a:gd name="connsiteX1010" fmla="*/ 122924 w 5405070"/>
              <a:gd name="connsiteY1010" fmla="*/ 3160840 h 5068607"/>
              <a:gd name="connsiteX1011" fmla="*/ 118230 w 5405070"/>
              <a:gd name="connsiteY1011" fmla="*/ 3139329 h 5068607"/>
              <a:gd name="connsiteX1012" fmla="*/ 114319 w 5405070"/>
              <a:gd name="connsiteY1012" fmla="*/ 3118210 h 5068607"/>
              <a:gd name="connsiteX1013" fmla="*/ 110017 w 5405070"/>
              <a:gd name="connsiteY1013" fmla="*/ 3096309 h 5068607"/>
              <a:gd name="connsiteX1014" fmla="*/ 106889 w 5405070"/>
              <a:gd name="connsiteY1014" fmla="*/ 3074799 h 5068607"/>
              <a:gd name="connsiteX1015" fmla="*/ 103760 w 5405070"/>
              <a:gd name="connsiteY1015" fmla="*/ 3052897 h 5068607"/>
              <a:gd name="connsiteX1016" fmla="*/ 101804 w 5405070"/>
              <a:gd name="connsiteY1016" fmla="*/ 3030996 h 5068607"/>
              <a:gd name="connsiteX1017" fmla="*/ 99849 w 5405070"/>
              <a:gd name="connsiteY1017" fmla="*/ 3009094 h 5068607"/>
              <a:gd name="connsiteX1018" fmla="*/ 98675 w 5405070"/>
              <a:gd name="connsiteY1018" fmla="*/ 2987193 h 5068607"/>
              <a:gd name="connsiteX1019" fmla="*/ 97502 w 5405070"/>
              <a:gd name="connsiteY1019" fmla="*/ 2965683 h 5068607"/>
              <a:gd name="connsiteX1020" fmla="*/ 97111 w 5405070"/>
              <a:gd name="connsiteY1020" fmla="*/ 2943390 h 5068607"/>
              <a:gd name="connsiteX1021" fmla="*/ 97111 w 5405070"/>
              <a:gd name="connsiteY1021" fmla="*/ 2921489 h 5068607"/>
              <a:gd name="connsiteX1022" fmla="*/ 97502 w 5405070"/>
              <a:gd name="connsiteY1022" fmla="*/ 2899196 h 5068607"/>
              <a:gd name="connsiteX1023" fmla="*/ 98675 w 5405070"/>
              <a:gd name="connsiteY1023" fmla="*/ 2876904 h 5068607"/>
              <a:gd name="connsiteX1024" fmla="*/ 99849 w 5405070"/>
              <a:gd name="connsiteY1024" fmla="*/ 2854611 h 5068607"/>
              <a:gd name="connsiteX1025" fmla="*/ 99067 w 5405070"/>
              <a:gd name="connsiteY1025" fmla="*/ 2846007 h 5068607"/>
              <a:gd name="connsiteX1026" fmla="*/ 98675 w 5405070"/>
              <a:gd name="connsiteY1026" fmla="*/ 2838185 h 5068607"/>
              <a:gd name="connsiteX1027" fmla="*/ 98675 w 5405070"/>
              <a:gd name="connsiteY1027" fmla="*/ 2829581 h 5068607"/>
              <a:gd name="connsiteX1028" fmla="*/ 99067 w 5405070"/>
              <a:gd name="connsiteY1028" fmla="*/ 2820977 h 5068607"/>
              <a:gd name="connsiteX1029" fmla="*/ 99849 w 5405070"/>
              <a:gd name="connsiteY1029" fmla="*/ 2812764 h 5068607"/>
              <a:gd name="connsiteX1030" fmla="*/ 101413 w 5405070"/>
              <a:gd name="connsiteY1030" fmla="*/ 2803769 h 5068607"/>
              <a:gd name="connsiteX1031" fmla="*/ 103369 w 5405070"/>
              <a:gd name="connsiteY1031" fmla="*/ 2794774 h 5068607"/>
              <a:gd name="connsiteX1032" fmla="*/ 106106 w 5405070"/>
              <a:gd name="connsiteY1032" fmla="*/ 2786169 h 5068607"/>
              <a:gd name="connsiteX1033" fmla="*/ 103369 w 5405070"/>
              <a:gd name="connsiteY1033" fmla="*/ 2761922 h 5068607"/>
              <a:gd name="connsiteX1034" fmla="*/ 99849 w 5405070"/>
              <a:gd name="connsiteY1034" fmla="*/ 2756055 h 5068607"/>
              <a:gd name="connsiteX1035" fmla="*/ 96720 w 5405070"/>
              <a:gd name="connsiteY1035" fmla="*/ 2750189 h 5068607"/>
              <a:gd name="connsiteX1036" fmla="*/ 93982 w 5405070"/>
              <a:gd name="connsiteY1036" fmla="*/ 2744322 h 5068607"/>
              <a:gd name="connsiteX1037" fmla="*/ 92027 w 5405070"/>
              <a:gd name="connsiteY1037" fmla="*/ 2738456 h 5068607"/>
              <a:gd name="connsiteX1038" fmla="*/ 89680 w 5405070"/>
              <a:gd name="connsiteY1038" fmla="*/ 2732589 h 5068607"/>
              <a:gd name="connsiteX1039" fmla="*/ 87725 w 5405070"/>
              <a:gd name="connsiteY1039" fmla="*/ 2726332 h 5068607"/>
              <a:gd name="connsiteX1040" fmla="*/ 84987 w 5405070"/>
              <a:gd name="connsiteY1040" fmla="*/ 2714208 h 5068607"/>
              <a:gd name="connsiteX1041" fmla="*/ 83423 w 5405070"/>
              <a:gd name="connsiteY1041" fmla="*/ 2701693 h 5068607"/>
              <a:gd name="connsiteX1042" fmla="*/ 82640 w 5405070"/>
              <a:gd name="connsiteY1042" fmla="*/ 2688787 h 5068607"/>
              <a:gd name="connsiteX1043" fmla="*/ 81858 w 5405070"/>
              <a:gd name="connsiteY1043" fmla="*/ 2675489 h 5068607"/>
              <a:gd name="connsiteX1044" fmla="*/ 81467 w 5405070"/>
              <a:gd name="connsiteY1044" fmla="*/ 2662583 h 5068607"/>
              <a:gd name="connsiteX1045" fmla="*/ 82640 w 5405070"/>
              <a:gd name="connsiteY1045" fmla="*/ 2636380 h 5068607"/>
              <a:gd name="connsiteX1046" fmla="*/ 83032 w 5405070"/>
              <a:gd name="connsiteY1046" fmla="*/ 2610176 h 5068607"/>
              <a:gd name="connsiteX1047" fmla="*/ 83032 w 5405070"/>
              <a:gd name="connsiteY1047" fmla="*/ 2596879 h 5068607"/>
              <a:gd name="connsiteX1048" fmla="*/ 81858 w 5405070"/>
              <a:gd name="connsiteY1048" fmla="*/ 2583191 h 5068607"/>
              <a:gd name="connsiteX1049" fmla="*/ 80685 w 5405070"/>
              <a:gd name="connsiteY1049" fmla="*/ 2570284 h 5068607"/>
              <a:gd name="connsiteX1050" fmla="*/ 78338 w 5405070"/>
              <a:gd name="connsiteY1050" fmla="*/ 2557378 h 5068607"/>
              <a:gd name="connsiteX1051" fmla="*/ 76774 w 5405070"/>
              <a:gd name="connsiteY1051" fmla="*/ 2562854 h 5068607"/>
              <a:gd name="connsiteX1052" fmla="*/ 75210 w 5405070"/>
              <a:gd name="connsiteY1052" fmla="*/ 2568720 h 5068607"/>
              <a:gd name="connsiteX1053" fmla="*/ 72863 w 5405070"/>
              <a:gd name="connsiteY1053" fmla="*/ 2579671 h 5068607"/>
              <a:gd name="connsiteX1054" fmla="*/ 71299 w 5405070"/>
              <a:gd name="connsiteY1054" fmla="*/ 2591404 h 5068607"/>
              <a:gd name="connsiteX1055" fmla="*/ 70517 w 5405070"/>
              <a:gd name="connsiteY1055" fmla="*/ 2603136 h 5068607"/>
              <a:gd name="connsiteX1056" fmla="*/ 70517 w 5405070"/>
              <a:gd name="connsiteY1056" fmla="*/ 2614478 h 5068607"/>
              <a:gd name="connsiteX1057" fmla="*/ 70517 w 5405070"/>
              <a:gd name="connsiteY1057" fmla="*/ 2626602 h 5068607"/>
              <a:gd name="connsiteX1058" fmla="*/ 70908 w 5405070"/>
              <a:gd name="connsiteY1058" fmla="*/ 2649677 h 5068607"/>
              <a:gd name="connsiteX1059" fmla="*/ 70908 w 5405070"/>
              <a:gd name="connsiteY1059" fmla="*/ 2661410 h 5068607"/>
              <a:gd name="connsiteX1060" fmla="*/ 70908 w 5405070"/>
              <a:gd name="connsiteY1060" fmla="*/ 2673143 h 5068607"/>
              <a:gd name="connsiteX1061" fmla="*/ 70126 w 5405070"/>
              <a:gd name="connsiteY1061" fmla="*/ 2684093 h 5068607"/>
              <a:gd name="connsiteX1062" fmla="*/ 68561 w 5405070"/>
              <a:gd name="connsiteY1062" fmla="*/ 2695435 h 5068607"/>
              <a:gd name="connsiteX1063" fmla="*/ 66606 w 5405070"/>
              <a:gd name="connsiteY1063" fmla="*/ 2706386 h 5068607"/>
              <a:gd name="connsiteX1064" fmla="*/ 65041 w 5405070"/>
              <a:gd name="connsiteY1064" fmla="*/ 2711861 h 5068607"/>
              <a:gd name="connsiteX1065" fmla="*/ 63477 w 5405070"/>
              <a:gd name="connsiteY1065" fmla="*/ 2716945 h 5068607"/>
              <a:gd name="connsiteX1066" fmla="*/ 61130 w 5405070"/>
              <a:gd name="connsiteY1066" fmla="*/ 2722030 h 5068607"/>
              <a:gd name="connsiteX1067" fmla="*/ 58784 w 5405070"/>
              <a:gd name="connsiteY1067" fmla="*/ 2727505 h 5068607"/>
              <a:gd name="connsiteX1068" fmla="*/ 56046 w 5405070"/>
              <a:gd name="connsiteY1068" fmla="*/ 2732198 h 5068607"/>
              <a:gd name="connsiteX1069" fmla="*/ 52917 w 5405070"/>
              <a:gd name="connsiteY1069" fmla="*/ 2737282 h 5068607"/>
              <a:gd name="connsiteX1070" fmla="*/ 50962 w 5405070"/>
              <a:gd name="connsiteY1070" fmla="*/ 2786169 h 5068607"/>
              <a:gd name="connsiteX1071" fmla="*/ 48224 w 5405070"/>
              <a:gd name="connsiteY1071" fmla="*/ 2835057 h 5068607"/>
              <a:gd name="connsiteX1072" fmla="*/ 45095 w 5405070"/>
              <a:gd name="connsiteY1072" fmla="*/ 2883944 h 5068607"/>
              <a:gd name="connsiteX1073" fmla="*/ 41575 w 5405070"/>
              <a:gd name="connsiteY1073" fmla="*/ 2932439 h 5068607"/>
              <a:gd name="connsiteX1074" fmla="*/ 38056 w 5405070"/>
              <a:gd name="connsiteY1074" fmla="*/ 2981718 h 5068607"/>
              <a:gd name="connsiteX1075" fmla="*/ 34145 w 5405070"/>
              <a:gd name="connsiteY1075" fmla="*/ 3030214 h 5068607"/>
              <a:gd name="connsiteX1076" fmla="*/ 25932 w 5405070"/>
              <a:gd name="connsiteY1076" fmla="*/ 3127597 h 5068607"/>
              <a:gd name="connsiteX1077" fmla="*/ 16545 w 5405070"/>
              <a:gd name="connsiteY1077" fmla="*/ 3224197 h 5068607"/>
              <a:gd name="connsiteX1078" fmla="*/ 6377 w 5405070"/>
              <a:gd name="connsiteY1078" fmla="*/ 3320798 h 5068607"/>
              <a:gd name="connsiteX1079" fmla="*/ 0 w 5405070"/>
              <a:gd name="connsiteY1079" fmla="*/ 3375329 h 50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</a:cxnLst>
            <a:rect l="l" t="t" r="r" b="b"/>
            <a:pathLst>
              <a:path w="5405070" h="5068607">
                <a:moveTo>
                  <a:pt x="0" y="0"/>
                </a:moveTo>
                <a:lnTo>
                  <a:pt x="5402164" y="0"/>
                </a:lnTo>
                <a:lnTo>
                  <a:pt x="5402723" y="134146"/>
                </a:lnTo>
                <a:lnTo>
                  <a:pt x="5403505" y="178731"/>
                </a:lnTo>
                <a:lnTo>
                  <a:pt x="5404288" y="222925"/>
                </a:lnTo>
                <a:lnTo>
                  <a:pt x="5405070" y="311703"/>
                </a:lnTo>
                <a:lnTo>
                  <a:pt x="5404679" y="400482"/>
                </a:lnTo>
                <a:lnTo>
                  <a:pt x="5403896" y="489261"/>
                </a:lnTo>
                <a:lnTo>
                  <a:pt x="5401550" y="578040"/>
                </a:lnTo>
                <a:lnTo>
                  <a:pt x="5398812" y="666428"/>
                </a:lnTo>
                <a:lnTo>
                  <a:pt x="5395292" y="754424"/>
                </a:lnTo>
                <a:lnTo>
                  <a:pt x="5391381" y="842812"/>
                </a:lnTo>
                <a:lnTo>
                  <a:pt x="5386688" y="931591"/>
                </a:lnTo>
                <a:lnTo>
                  <a:pt x="5381213" y="1019979"/>
                </a:lnTo>
                <a:lnTo>
                  <a:pt x="5374955" y="1107584"/>
                </a:lnTo>
                <a:lnTo>
                  <a:pt x="5368698" y="1195972"/>
                </a:lnTo>
                <a:lnTo>
                  <a:pt x="5362049" y="1284360"/>
                </a:lnTo>
                <a:lnTo>
                  <a:pt x="5355009" y="1372748"/>
                </a:lnTo>
                <a:lnTo>
                  <a:pt x="5340148" y="1548741"/>
                </a:lnTo>
                <a:lnTo>
                  <a:pt x="5336237" y="1595281"/>
                </a:lnTo>
                <a:lnTo>
                  <a:pt x="5332717" y="1641431"/>
                </a:lnTo>
                <a:lnTo>
                  <a:pt x="5325286" y="1734121"/>
                </a:lnTo>
                <a:lnTo>
                  <a:pt x="5326851" y="1751720"/>
                </a:lnTo>
                <a:lnTo>
                  <a:pt x="5328024" y="1768537"/>
                </a:lnTo>
                <a:lnTo>
                  <a:pt x="5328806" y="1785745"/>
                </a:lnTo>
                <a:lnTo>
                  <a:pt x="5328415" y="1802562"/>
                </a:lnTo>
                <a:lnTo>
                  <a:pt x="5328024" y="1810384"/>
                </a:lnTo>
                <a:lnTo>
                  <a:pt x="5327242" y="1818988"/>
                </a:lnTo>
                <a:lnTo>
                  <a:pt x="5325677" y="1827201"/>
                </a:lnTo>
                <a:lnTo>
                  <a:pt x="5324113" y="1835414"/>
                </a:lnTo>
                <a:lnTo>
                  <a:pt x="5322157" y="1843628"/>
                </a:lnTo>
                <a:lnTo>
                  <a:pt x="5319811" y="1851449"/>
                </a:lnTo>
                <a:lnTo>
                  <a:pt x="5317073" y="1859662"/>
                </a:lnTo>
                <a:lnTo>
                  <a:pt x="5313553" y="1867093"/>
                </a:lnTo>
                <a:lnTo>
                  <a:pt x="5308860" y="1926149"/>
                </a:lnTo>
                <a:lnTo>
                  <a:pt x="5304949" y="1985204"/>
                </a:lnTo>
                <a:lnTo>
                  <a:pt x="5301820" y="2044260"/>
                </a:lnTo>
                <a:lnTo>
                  <a:pt x="5298692" y="2102924"/>
                </a:lnTo>
                <a:lnTo>
                  <a:pt x="5293216" y="2221426"/>
                </a:lnTo>
                <a:lnTo>
                  <a:pt x="5288132" y="2339538"/>
                </a:lnTo>
                <a:lnTo>
                  <a:pt x="5282657" y="2457649"/>
                </a:lnTo>
                <a:lnTo>
                  <a:pt x="5279528" y="2517095"/>
                </a:lnTo>
                <a:lnTo>
                  <a:pt x="5276008" y="2575760"/>
                </a:lnTo>
                <a:lnTo>
                  <a:pt x="5272097" y="2634815"/>
                </a:lnTo>
                <a:lnTo>
                  <a:pt x="5267404" y="2693480"/>
                </a:lnTo>
                <a:lnTo>
                  <a:pt x="5261929" y="2752535"/>
                </a:lnTo>
                <a:lnTo>
                  <a:pt x="5255671" y="2811200"/>
                </a:lnTo>
                <a:lnTo>
                  <a:pt x="5254498" y="2842096"/>
                </a:lnTo>
                <a:lnTo>
                  <a:pt x="5253324" y="2872602"/>
                </a:lnTo>
                <a:lnTo>
                  <a:pt x="5251760" y="2903498"/>
                </a:lnTo>
                <a:lnTo>
                  <a:pt x="5249413" y="2934395"/>
                </a:lnTo>
                <a:lnTo>
                  <a:pt x="5247458" y="2964509"/>
                </a:lnTo>
                <a:lnTo>
                  <a:pt x="5244720" y="2995406"/>
                </a:lnTo>
                <a:lnTo>
                  <a:pt x="5241983" y="3025911"/>
                </a:lnTo>
                <a:lnTo>
                  <a:pt x="5238854" y="3056026"/>
                </a:lnTo>
                <a:lnTo>
                  <a:pt x="5235334" y="3086531"/>
                </a:lnTo>
                <a:lnTo>
                  <a:pt x="5231814" y="3116646"/>
                </a:lnTo>
                <a:lnTo>
                  <a:pt x="5227121" y="3147151"/>
                </a:lnTo>
                <a:lnTo>
                  <a:pt x="5222819" y="3177266"/>
                </a:lnTo>
                <a:lnTo>
                  <a:pt x="5218517" y="3207380"/>
                </a:lnTo>
                <a:lnTo>
                  <a:pt x="5213042" y="3237495"/>
                </a:lnTo>
                <a:lnTo>
                  <a:pt x="5207566" y="3267609"/>
                </a:lnTo>
                <a:lnTo>
                  <a:pt x="5201700" y="3297332"/>
                </a:lnTo>
                <a:lnTo>
                  <a:pt x="5204046" y="3314541"/>
                </a:lnTo>
                <a:lnTo>
                  <a:pt x="5205611" y="3332531"/>
                </a:lnTo>
                <a:lnTo>
                  <a:pt x="5206393" y="3350130"/>
                </a:lnTo>
                <a:lnTo>
                  <a:pt x="5206393" y="3367338"/>
                </a:lnTo>
                <a:lnTo>
                  <a:pt x="5205611" y="3384547"/>
                </a:lnTo>
                <a:lnTo>
                  <a:pt x="5204046" y="3402146"/>
                </a:lnTo>
                <a:lnTo>
                  <a:pt x="5201309" y="3419354"/>
                </a:lnTo>
                <a:lnTo>
                  <a:pt x="5197789" y="3436953"/>
                </a:lnTo>
                <a:lnTo>
                  <a:pt x="5198962" y="3449468"/>
                </a:lnTo>
                <a:lnTo>
                  <a:pt x="5199745" y="3462375"/>
                </a:lnTo>
                <a:lnTo>
                  <a:pt x="5200135" y="3474890"/>
                </a:lnTo>
                <a:lnTo>
                  <a:pt x="5200135" y="3487796"/>
                </a:lnTo>
                <a:lnTo>
                  <a:pt x="5199745" y="3500311"/>
                </a:lnTo>
                <a:lnTo>
                  <a:pt x="5199353" y="3512826"/>
                </a:lnTo>
                <a:lnTo>
                  <a:pt x="5198962" y="3525341"/>
                </a:lnTo>
                <a:lnTo>
                  <a:pt x="5197398" y="3537856"/>
                </a:lnTo>
                <a:lnTo>
                  <a:pt x="5196224" y="3549980"/>
                </a:lnTo>
                <a:lnTo>
                  <a:pt x="5194660" y="3562104"/>
                </a:lnTo>
                <a:lnTo>
                  <a:pt x="5190749" y="3586743"/>
                </a:lnTo>
                <a:lnTo>
                  <a:pt x="5185665" y="3611382"/>
                </a:lnTo>
                <a:lnTo>
                  <a:pt x="5180189" y="3635630"/>
                </a:lnTo>
                <a:lnTo>
                  <a:pt x="5158288" y="3647363"/>
                </a:lnTo>
                <a:lnTo>
                  <a:pt x="5162590" y="3646581"/>
                </a:lnTo>
                <a:lnTo>
                  <a:pt x="5167675" y="3644234"/>
                </a:lnTo>
                <a:lnTo>
                  <a:pt x="5173541" y="3640715"/>
                </a:lnTo>
                <a:lnTo>
                  <a:pt x="5180189" y="3635630"/>
                </a:lnTo>
                <a:lnTo>
                  <a:pt x="5177452" y="3651274"/>
                </a:lnTo>
                <a:lnTo>
                  <a:pt x="5174714" y="3666918"/>
                </a:lnTo>
                <a:lnTo>
                  <a:pt x="5171585" y="3681780"/>
                </a:lnTo>
                <a:lnTo>
                  <a:pt x="5168457" y="3695859"/>
                </a:lnTo>
                <a:lnTo>
                  <a:pt x="5164937" y="3709939"/>
                </a:lnTo>
                <a:lnTo>
                  <a:pt x="5161417" y="3722845"/>
                </a:lnTo>
                <a:lnTo>
                  <a:pt x="5157115" y="3735751"/>
                </a:lnTo>
                <a:lnTo>
                  <a:pt x="5152813" y="3747875"/>
                </a:lnTo>
                <a:lnTo>
                  <a:pt x="5148511" y="3759217"/>
                </a:lnTo>
                <a:lnTo>
                  <a:pt x="5143426" y="3770559"/>
                </a:lnTo>
                <a:lnTo>
                  <a:pt x="5138733" y="3781118"/>
                </a:lnTo>
                <a:lnTo>
                  <a:pt x="5133258" y="3791287"/>
                </a:lnTo>
                <a:lnTo>
                  <a:pt x="5127391" y="3801064"/>
                </a:lnTo>
                <a:lnTo>
                  <a:pt x="5121525" y="3810059"/>
                </a:lnTo>
                <a:lnTo>
                  <a:pt x="5115267" y="3818663"/>
                </a:lnTo>
                <a:lnTo>
                  <a:pt x="5109010" y="3827267"/>
                </a:lnTo>
                <a:lnTo>
                  <a:pt x="5102361" y="3834698"/>
                </a:lnTo>
                <a:lnTo>
                  <a:pt x="5095322" y="3841738"/>
                </a:lnTo>
                <a:lnTo>
                  <a:pt x="5087891" y="3847996"/>
                </a:lnTo>
                <a:lnTo>
                  <a:pt x="5080069" y="3854253"/>
                </a:lnTo>
                <a:lnTo>
                  <a:pt x="5072247" y="3859728"/>
                </a:lnTo>
                <a:lnTo>
                  <a:pt x="5064034" y="3864813"/>
                </a:lnTo>
                <a:lnTo>
                  <a:pt x="5055430" y="3869506"/>
                </a:lnTo>
                <a:lnTo>
                  <a:pt x="5046826" y="3873417"/>
                </a:lnTo>
                <a:lnTo>
                  <a:pt x="5037439" y="3876937"/>
                </a:lnTo>
                <a:lnTo>
                  <a:pt x="5028053" y="3880065"/>
                </a:lnTo>
                <a:lnTo>
                  <a:pt x="5018276" y="3882803"/>
                </a:lnTo>
                <a:lnTo>
                  <a:pt x="5008498" y="3885150"/>
                </a:lnTo>
                <a:lnTo>
                  <a:pt x="4997547" y="3886714"/>
                </a:lnTo>
                <a:lnTo>
                  <a:pt x="4986988" y="3887887"/>
                </a:lnTo>
                <a:lnTo>
                  <a:pt x="4975647" y="3888670"/>
                </a:lnTo>
                <a:lnTo>
                  <a:pt x="4964695" y="3888670"/>
                </a:lnTo>
                <a:lnTo>
                  <a:pt x="4958047" y="3888670"/>
                </a:lnTo>
                <a:lnTo>
                  <a:pt x="4951789" y="3889061"/>
                </a:lnTo>
                <a:lnTo>
                  <a:pt x="4945532" y="3889843"/>
                </a:lnTo>
                <a:lnTo>
                  <a:pt x="4939274" y="3891407"/>
                </a:lnTo>
                <a:lnTo>
                  <a:pt x="4927151" y="3894536"/>
                </a:lnTo>
                <a:lnTo>
                  <a:pt x="4915026" y="3898056"/>
                </a:lnTo>
                <a:lnTo>
                  <a:pt x="4891560" y="3905878"/>
                </a:lnTo>
                <a:lnTo>
                  <a:pt x="4879436" y="3910180"/>
                </a:lnTo>
                <a:lnTo>
                  <a:pt x="4867312" y="3913309"/>
                </a:lnTo>
                <a:lnTo>
                  <a:pt x="4849322" y="4068183"/>
                </a:lnTo>
                <a:lnTo>
                  <a:pt x="4849322" y="4094777"/>
                </a:lnTo>
                <a:lnTo>
                  <a:pt x="4849322" y="4120981"/>
                </a:lnTo>
                <a:lnTo>
                  <a:pt x="4849713" y="4173779"/>
                </a:lnTo>
                <a:lnTo>
                  <a:pt x="4850104" y="4226186"/>
                </a:lnTo>
                <a:lnTo>
                  <a:pt x="4850104" y="4252389"/>
                </a:lnTo>
                <a:lnTo>
                  <a:pt x="4850104" y="4278984"/>
                </a:lnTo>
                <a:lnTo>
                  <a:pt x="4849713" y="4305187"/>
                </a:lnTo>
                <a:lnTo>
                  <a:pt x="4848149" y="4331391"/>
                </a:lnTo>
                <a:lnTo>
                  <a:pt x="4846975" y="4357594"/>
                </a:lnTo>
                <a:lnTo>
                  <a:pt x="4844629" y="4383797"/>
                </a:lnTo>
                <a:lnTo>
                  <a:pt x="4841892" y="4410001"/>
                </a:lnTo>
                <a:lnTo>
                  <a:pt x="4838371" y="4435813"/>
                </a:lnTo>
                <a:lnTo>
                  <a:pt x="4834069" y="4461626"/>
                </a:lnTo>
                <a:lnTo>
                  <a:pt x="4828594" y="4487438"/>
                </a:lnTo>
                <a:lnTo>
                  <a:pt x="4829376" y="4503473"/>
                </a:lnTo>
                <a:lnTo>
                  <a:pt x="4829376" y="4519117"/>
                </a:lnTo>
                <a:lnTo>
                  <a:pt x="4829376" y="4534761"/>
                </a:lnTo>
                <a:lnTo>
                  <a:pt x="4828985" y="4550404"/>
                </a:lnTo>
                <a:lnTo>
                  <a:pt x="4828203" y="4566048"/>
                </a:lnTo>
                <a:lnTo>
                  <a:pt x="4827029" y="4581692"/>
                </a:lnTo>
                <a:lnTo>
                  <a:pt x="4823901" y="4612980"/>
                </a:lnTo>
                <a:lnTo>
                  <a:pt x="4819990" y="4643485"/>
                </a:lnTo>
                <a:lnTo>
                  <a:pt x="4816079" y="4674382"/>
                </a:lnTo>
                <a:lnTo>
                  <a:pt x="4811777" y="4705279"/>
                </a:lnTo>
                <a:lnTo>
                  <a:pt x="4808257" y="4735784"/>
                </a:lnTo>
                <a:lnTo>
                  <a:pt x="4809430" y="4743215"/>
                </a:lnTo>
                <a:lnTo>
                  <a:pt x="4810212" y="4750255"/>
                </a:lnTo>
                <a:lnTo>
                  <a:pt x="4810212" y="4756903"/>
                </a:lnTo>
                <a:lnTo>
                  <a:pt x="4810212" y="4763552"/>
                </a:lnTo>
                <a:lnTo>
                  <a:pt x="4809822" y="4769809"/>
                </a:lnTo>
                <a:lnTo>
                  <a:pt x="4809039" y="4776458"/>
                </a:lnTo>
                <a:lnTo>
                  <a:pt x="4807866" y="4782716"/>
                </a:lnTo>
                <a:lnTo>
                  <a:pt x="4805910" y="4788973"/>
                </a:lnTo>
                <a:lnTo>
                  <a:pt x="4802782" y="4801097"/>
                </a:lnTo>
                <a:lnTo>
                  <a:pt x="4798871" y="4813221"/>
                </a:lnTo>
                <a:lnTo>
                  <a:pt x="4794568" y="4825736"/>
                </a:lnTo>
                <a:lnTo>
                  <a:pt x="4791440" y="4837469"/>
                </a:lnTo>
                <a:lnTo>
                  <a:pt x="4789094" y="4853504"/>
                </a:lnTo>
                <a:lnTo>
                  <a:pt x="4786355" y="4868757"/>
                </a:lnTo>
                <a:lnTo>
                  <a:pt x="4783227" y="4883227"/>
                </a:lnTo>
                <a:lnTo>
                  <a:pt x="4779707" y="4897307"/>
                </a:lnTo>
                <a:lnTo>
                  <a:pt x="4775014" y="4910995"/>
                </a:lnTo>
                <a:lnTo>
                  <a:pt x="4770712" y="4924292"/>
                </a:lnTo>
                <a:lnTo>
                  <a:pt x="4765628" y="4936416"/>
                </a:lnTo>
                <a:lnTo>
                  <a:pt x="4760934" y="4948540"/>
                </a:lnTo>
                <a:lnTo>
                  <a:pt x="4755068" y="4960273"/>
                </a:lnTo>
                <a:lnTo>
                  <a:pt x="4748810" y="4971224"/>
                </a:lnTo>
                <a:lnTo>
                  <a:pt x="4742553" y="4981784"/>
                </a:lnTo>
                <a:lnTo>
                  <a:pt x="4735513" y="4991561"/>
                </a:lnTo>
                <a:lnTo>
                  <a:pt x="4728473" y="5000947"/>
                </a:lnTo>
                <a:lnTo>
                  <a:pt x="4720651" y="5009551"/>
                </a:lnTo>
                <a:lnTo>
                  <a:pt x="4713220" y="5017764"/>
                </a:lnTo>
                <a:lnTo>
                  <a:pt x="4704616" y="5025195"/>
                </a:lnTo>
                <a:lnTo>
                  <a:pt x="4696012" y="5032626"/>
                </a:lnTo>
                <a:lnTo>
                  <a:pt x="4687408" y="5038884"/>
                </a:lnTo>
                <a:lnTo>
                  <a:pt x="4678022" y="5044359"/>
                </a:lnTo>
                <a:lnTo>
                  <a:pt x="4668635" y="5049834"/>
                </a:lnTo>
                <a:lnTo>
                  <a:pt x="4658858" y="5054528"/>
                </a:lnTo>
                <a:lnTo>
                  <a:pt x="4648299" y="5058438"/>
                </a:lnTo>
                <a:lnTo>
                  <a:pt x="4638130" y="5061567"/>
                </a:lnTo>
                <a:lnTo>
                  <a:pt x="4627570" y="5064305"/>
                </a:lnTo>
                <a:lnTo>
                  <a:pt x="4616229" y="5066260"/>
                </a:lnTo>
                <a:lnTo>
                  <a:pt x="4604887" y="5067825"/>
                </a:lnTo>
                <a:lnTo>
                  <a:pt x="4593545" y="5068607"/>
                </a:lnTo>
                <a:lnTo>
                  <a:pt x="4581421" y="5068607"/>
                </a:lnTo>
                <a:lnTo>
                  <a:pt x="4569688" y="5068216"/>
                </a:lnTo>
                <a:lnTo>
                  <a:pt x="4557173" y="5066652"/>
                </a:lnTo>
                <a:lnTo>
                  <a:pt x="4544658" y="5065087"/>
                </a:lnTo>
                <a:lnTo>
                  <a:pt x="4532143" y="5062349"/>
                </a:lnTo>
                <a:lnTo>
                  <a:pt x="4495380" y="5061176"/>
                </a:lnTo>
                <a:lnTo>
                  <a:pt x="4459008" y="5059221"/>
                </a:lnTo>
                <a:lnTo>
                  <a:pt x="4440626" y="5058830"/>
                </a:lnTo>
                <a:lnTo>
                  <a:pt x="4422245" y="5058830"/>
                </a:lnTo>
                <a:lnTo>
                  <a:pt x="4404646" y="5058830"/>
                </a:lnTo>
                <a:lnTo>
                  <a:pt x="4386264" y="5060003"/>
                </a:lnTo>
                <a:lnTo>
                  <a:pt x="4380007" y="5060394"/>
                </a:lnTo>
                <a:lnTo>
                  <a:pt x="4374141" y="5060394"/>
                </a:lnTo>
                <a:lnTo>
                  <a:pt x="4368274" y="5060394"/>
                </a:lnTo>
                <a:lnTo>
                  <a:pt x="4363189" y="5060003"/>
                </a:lnTo>
                <a:lnTo>
                  <a:pt x="4358106" y="5059221"/>
                </a:lnTo>
                <a:lnTo>
                  <a:pt x="4353412" y="5058047"/>
                </a:lnTo>
                <a:lnTo>
                  <a:pt x="4348719" y="5056483"/>
                </a:lnTo>
                <a:lnTo>
                  <a:pt x="4344417" y="5055310"/>
                </a:lnTo>
                <a:lnTo>
                  <a:pt x="4340506" y="5052963"/>
                </a:lnTo>
                <a:lnTo>
                  <a:pt x="4336595" y="5050617"/>
                </a:lnTo>
                <a:lnTo>
                  <a:pt x="4333075" y="5048661"/>
                </a:lnTo>
                <a:lnTo>
                  <a:pt x="4329555" y="5045923"/>
                </a:lnTo>
                <a:lnTo>
                  <a:pt x="4326817" y="5042795"/>
                </a:lnTo>
                <a:lnTo>
                  <a:pt x="4323689" y="5039666"/>
                </a:lnTo>
                <a:lnTo>
                  <a:pt x="4321733" y="5036146"/>
                </a:lnTo>
                <a:lnTo>
                  <a:pt x="4319387" y="5032235"/>
                </a:lnTo>
                <a:lnTo>
                  <a:pt x="4317040" y="5027933"/>
                </a:lnTo>
                <a:lnTo>
                  <a:pt x="4315476" y="5024022"/>
                </a:lnTo>
                <a:lnTo>
                  <a:pt x="4313520" y="5019720"/>
                </a:lnTo>
                <a:lnTo>
                  <a:pt x="4312347" y="5014636"/>
                </a:lnTo>
                <a:lnTo>
                  <a:pt x="4309610" y="5004467"/>
                </a:lnTo>
                <a:lnTo>
                  <a:pt x="4308045" y="4993125"/>
                </a:lnTo>
                <a:lnTo>
                  <a:pt x="4307263" y="4981393"/>
                </a:lnTo>
                <a:lnTo>
                  <a:pt x="4307263" y="4968095"/>
                </a:lnTo>
                <a:lnTo>
                  <a:pt x="4307654" y="4954407"/>
                </a:lnTo>
                <a:lnTo>
                  <a:pt x="4309218" y="4940327"/>
                </a:lnTo>
                <a:lnTo>
                  <a:pt x="4302960" y="4935243"/>
                </a:lnTo>
                <a:lnTo>
                  <a:pt x="4297485" y="4929768"/>
                </a:lnTo>
                <a:lnTo>
                  <a:pt x="4292792" y="4924684"/>
                </a:lnTo>
                <a:lnTo>
                  <a:pt x="4288099" y="4918817"/>
                </a:lnTo>
                <a:lnTo>
                  <a:pt x="4284579" y="4912951"/>
                </a:lnTo>
                <a:lnTo>
                  <a:pt x="4281059" y="4907084"/>
                </a:lnTo>
                <a:lnTo>
                  <a:pt x="4278321" y="4900827"/>
                </a:lnTo>
                <a:lnTo>
                  <a:pt x="4275584" y="4894569"/>
                </a:lnTo>
                <a:lnTo>
                  <a:pt x="4273628" y="4887921"/>
                </a:lnTo>
                <a:lnTo>
                  <a:pt x="4272064" y="4881272"/>
                </a:lnTo>
                <a:lnTo>
                  <a:pt x="4270891" y="4874623"/>
                </a:lnTo>
                <a:lnTo>
                  <a:pt x="4269326" y="4867975"/>
                </a:lnTo>
                <a:lnTo>
                  <a:pt x="4268153" y="4853504"/>
                </a:lnTo>
                <a:lnTo>
                  <a:pt x="4267762" y="4839425"/>
                </a:lnTo>
                <a:lnTo>
                  <a:pt x="4267762" y="4824563"/>
                </a:lnTo>
                <a:lnTo>
                  <a:pt x="4268153" y="4810092"/>
                </a:lnTo>
                <a:lnTo>
                  <a:pt x="4268935" y="4779978"/>
                </a:lnTo>
                <a:lnTo>
                  <a:pt x="4269326" y="4765507"/>
                </a:lnTo>
                <a:lnTo>
                  <a:pt x="4268545" y="4751037"/>
                </a:lnTo>
                <a:lnTo>
                  <a:pt x="4267371" y="4736957"/>
                </a:lnTo>
                <a:lnTo>
                  <a:pt x="4266197" y="4730309"/>
                </a:lnTo>
                <a:lnTo>
                  <a:pt x="4265024" y="4722878"/>
                </a:lnTo>
                <a:lnTo>
                  <a:pt x="4263460" y="4717011"/>
                </a:lnTo>
                <a:lnTo>
                  <a:pt x="4262678" y="4711145"/>
                </a:lnTo>
                <a:lnTo>
                  <a:pt x="4262286" y="4704105"/>
                </a:lnTo>
                <a:lnTo>
                  <a:pt x="4262286" y="4697457"/>
                </a:lnTo>
                <a:lnTo>
                  <a:pt x="4262678" y="4684159"/>
                </a:lnTo>
                <a:lnTo>
                  <a:pt x="4264242" y="4670471"/>
                </a:lnTo>
                <a:lnTo>
                  <a:pt x="4267762" y="4642312"/>
                </a:lnTo>
                <a:lnTo>
                  <a:pt x="4269326" y="4628624"/>
                </a:lnTo>
                <a:lnTo>
                  <a:pt x="4270891" y="4614544"/>
                </a:lnTo>
                <a:lnTo>
                  <a:pt x="4263460" y="4593425"/>
                </a:lnTo>
                <a:lnTo>
                  <a:pt x="4255638" y="4571915"/>
                </a:lnTo>
                <a:lnTo>
                  <a:pt x="4253683" y="4566048"/>
                </a:lnTo>
                <a:lnTo>
                  <a:pt x="4252900" y="4559400"/>
                </a:lnTo>
                <a:lnTo>
                  <a:pt x="4252510" y="4552751"/>
                </a:lnTo>
                <a:lnTo>
                  <a:pt x="4252118" y="4545320"/>
                </a:lnTo>
                <a:lnTo>
                  <a:pt x="4252900" y="4530850"/>
                </a:lnTo>
                <a:lnTo>
                  <a:pt x="4253291" y="4516379"/>
                </a:lnTo>
                <a:lnTo>
                  <a:pt x="4253291" y="4509730"/>
                </a:lnTo>
                <a:lnTo>
                  <a:pt x="4252900" y="4503082"/>
                </a:lnTo>
                <a:lnTo>
                  <a:pt x="4252118" y="4497215"/>
                </a:lnTo>
                <a:lnTo>
                  <a:pt x="4250162" y="4492131"/>
                </a:lnTo>
                <a:lnTo>
                  <a:pt x="4248989" y="4489393"/>
                </a:lnTo>
                <a:lnTo>
                  <a:pt x="4247425" y="4487047"/>
                </a:lnTo>
                <a:lnTo>
                  <a:pt x="4246252" y="4484700"/>
                </a:lnTo>
                <a:lnTo>
                  <a:pt x="4243905" y="4483136"/>
                </a:lnTo>
                <a:lnTo>
                  <a:pt x="4242341" y="4481572"/>
                </a:lnTo>
                <a:lnTo>
                  <a:pt x="4239603" y="4480007"/>
                </a:lnTo>
                <a:lnTo>
                  <a:pt x="4236865" y="4479225"/>
                </a:lnTo>
                <a:lnTo>
                  <a:pt x="4233736" y="4478052"/>
                </a:lnTo>
                <a:lnTo>
                  <a:pt x="4230217" y="4477661"/>
                </a:lnTo>
                <a:lnTo>
                  <a:pt x="4227088" y="4477269"/>
                </a:lnTo>
                <a:lnTo>
                  <a:pt x="4224350" y="4477661"/>
                </a:lnTo>
                <a:lnTo>
                  <a:pt x="4221221" y="4478052"/>
                </a:lnTo>
                <a:lnTo>
                  <a:pt x="4218875" y="4479225"/>
                </a:lnTo>
                <a:lnTo>
                  <a:pt x="4216919" y="4480398"/>
                </a:lnTo>
                <a:lnTo>
                  <a:pt x="4214573" y="4482354"/>
                </a:lnTo>
                <a:lnTo>
                  <a:pt x="4212226" y="4483918"/>
                </a:lnTo>
                <a:lnTo>
                  <a:pt x="4208706" y="4488611"/>
                </a:lnTo>
                <a:lnTo>
                  <a:pt x="4205578" y="4493696"/>
                </a:lnTo>
                <a:lnTo>
                  <a:pt x="4202840" y="4499953"/>
                </a:lnTo>
                <a:lnTo>
                  <a:pt x="4200493" y="4506602"/>
                </a:lnTo>
                <a:lnTo>
                  <a:pt x="4195800" y="4521463"/>
                </a:lnTo>
                <a:lnTo>
                  <a:pt x="4191498" y="4536325"/>
                </a:lnTo>
                <a:lnTo>
                  <a:pt x="4189151" y="4542974"/>
                </a:lnTo>
                <a:lnTo>
                  <a:pt x="4186414" y="4549622"/>
                </a:lnTo>
                <a:lnTo>
                  <a:pt x="4183285" y="4555489"/>
                </a:lnTo>
                <a:lnTo>
                  <a:pt x="4179374" y="4560573"/>
                </a:lnTo>
                <a:lnTo>
                  <a:pt x="4179765" y="4575044"/>
                </a:lnTo>
                <a:lnTo>
                  <a:pt x="4180547" y="4589514"/>
                </a:lnTo>
                <a:lnTo>
                  <a:pt x="4180547" y="4596945"/>
                </a:lnTo>
                <a:lnTo>
                  <a:pt x="4180547" y="4603985"/>
                </a:lnTo>
                <a:lnTo>
                  <a:pt x="4180156" y="4610242"/>
                </a:lnTo>
                <a:lnTo>
                  <a:pt x="4179374" y="4616500"/>
                </a:lnTo>
                <a:lnTo>
                  <a:pt x="4177419" y="4621584"/>
                </a:lnTo>
                <a:lnTo>
                  <a:pt x="4175463" y="4626277"/>
                </a:lnTo>
                <a:lnTo>
                  <a:pt x="4173899" y="4628624"/>
                </a:lnTo>
                <a:lnTo>
                  <a:pt x="4172334" y="4630188"/>
                </a:lnTo>
                <a:lnTo>
                  <a:pt x="4170379" y="4632144"/>
                </a:lnTo>
                <a:lnTo>
                  <a:pt x="4168032" y="4633317"/>
                </a:lnTo>
                <a:lnTo>
                  <a:pt x="4166077" y="4634881"/>
                </a:lnTo>
                <a:lnTo>
                  <a:pt x="4163339" y="4635663"/>
                </a:lnTo>
                <a:lnTo>
                  <a:pt x="4160210" y="4636055"/>
                </a:lnTo>
                <a:lnTo>
                  <a:pt x="4157082" y="4636446"/>
                </a:lnTo>
                <a:lnTo>
                  <a:pt x="4153562" y="4636446"/>
                </a:lnTo>
                <a:lnTo>
                  <a:pt x="4149651" y="4636446"/>
                </a:lnTo>
                <a:lnTo>
                  <a:pt x="4144958" y="4636055"/>
                </a:lnTo>
                <a:lnTo>
                  <a:pt x="4140656" y="4634881"/>
                </a:lnTo>
                <a:lnTo>
                  <a:pt x="4137136" y="4636446"/>
                </a:lnTo>
                <a:lnTo>
                  <a:pt x="4133225" y="4638010"/>
                </a:lnTo>
                <a:lnTo>
                  <a:pt x="4129705" y="4638792"/>
                </a:lnTo>
                <a:lnTo>
                  <a:pt x="4125794" y="4639183"/>
                </a:lnTo>
                <a:lnTo>
                  <a:pt x="4116408" y="4643094"/>
                </a:lnTo>
                <a:lnTo>
                  <a:pt x="4106630" y="4647005"/>
                </a:lnTo>
                <a:lnTo>
                  <a:pt x="4096853" y="4650916"/>
                </a:lnTo>
                <a:lnTo>
                  <a:pt x="4087466" y="4654045"/>
                </a:lnTo>
                <a:lnTo>
                  <a:pt x="4077689" y="4657174"/>
                </a:lnTo>
                <a:lnTo>
                  <a:pt x="4068303" y="4659129"/>
                </a:lnTo>
                <a:lnTo>
                  <a:pt x="4058525" y="4661476"/>
                </a:lnTo>
                <a:lnTo>
                  <a:pt x="4048748" y="4663431"/>
                </a:lnTo>
                <a:lnTo>
                  <a:pt x="4039362" y="4664605"/>
                </a:lnTo>
                <a:lnTo>
                  <a:pt x="4029584" y="4665387"/>
                </a:lnTo>
                <a:lnTo>
                  <a:pt x="4010029" y="4667342"/>
                </a:lnTo>
                <a:lnTo>
                  <a:pt x="3990866" y="4667733"/>
                </a:lnTo>
                <a:lnTo>
                  <a:pt x="3970920" y="4667342"/>
                </a:lnTo>
                <a:lnTo>
                  <a:pt x="3951756" y="4666560"/>
                </a:lnTo>
                <a:lnTo>
                  <a:pt x="3932201" y="4664605"/>
                </a:lnTo>
                <a:lnTo>
                  <a:pt x="3912646" y="4662649"/>
                </a:lnTo>
                <a:lnTo>
                  <a:pt x="3893483" y="4661085"/>
                </a:lnTo>
                <a:lnTo>
                  <a:pt x="3854373" y="4656392"/>
                </a:lnTo>
                <a:lnTo>
                  <a:pt x="3835209" y="4654827"/>
                </a:lnTo>
                <a:lnTo>
                  <a:pt x="3815655" y="4653263"/>
                </a:lnTo>
                <a:lnTo>
                  <a:pt x="3811744" y="4652872"/>
                </a:lnTo>
                <a:lnTo>
                  <a:pt x="3808224" y="4652089"/>
                </a:lnTo>
                <a:lnTo>
                  <a:pt x="3804704" y="4650916"/>
                </a:lnTo>
                <a:lnTo>
                  <a:pt x="3801184" y="4649352"/>
                </a:lnTo>
                <a:lnTo>
                  <a:pt x="3798055" y="4647787"/>
                </a:lnTo>
                <a:lnTo>
                  <a:pt x="3795318" y="4645441"/>
                </a:lnTo>
                <a:lnTo>
                  <a:pt x="3792189" y="4643094"/>
                </a:lnTo>
                <a:lnTo>
                  <a:pt x="3789451" y="4640357"/>
                </a:lnTo>
                <a:lnTo>
                  <a:pt x="3784758" y="4634881"/>
                </a:lnTo>
                <a:lnTo>
                  <a:pt x="3780847" y="4627450"/>
                </a:lnTo>
                <a:lnTo>
                  <a:pt x="3776545" y="4620020"/>
                </a:lnTo>
                <a:lnTo>
                  <a:pt x="3773416" y="4611807"/>
                </a:lnTo>
                <a:lnTo>
                  <a:pt x="3770678" y="4603202"/>
                </a:lnTo>
                <a:lnTo>
                  <a:pt x="3768332" y="4593816"/>
                </a:lnTo>
                <a:lnTo>
                  <a:pt x="3765985" y="4584430"/>
                </a:lnTo>
                <a:lnTo>
                  <a:pt x="3764030" y="4575044"/>
                </a:lnTo>
                <a:lnTo>
                  <a:pt x="3761683" y="4555489"/>
                </a:lnTo>
                <a:lnTo>
                  <a:pt x="3759728" y="4537107"/>
                </a:lnTo>
                <a:lnTo>
                  <a:pt x="3757381" y="4506211"/>
                </a:lnTo>
                <a:lnTo>
                  <a:pt x="3755817" y="4475314"/>
                </a:lnTo>
                <a:lnTo>
                  <a:pt x="3754252" y="4444808"/>
                </a:lnTo>
                <a:lnTo>
                  <a:pt x="3753470" y="4413912"/>
                </a:lnTo>
                <a:lnTo>
                  <a:pt x="3752297" y="4352119"/>
                </a:lnTo>
                <a:lnTo>
                  <a:pt x="3750733" y="4290325"/>
                </a:lnTo>
                <a:lnTo>
                  <a:pt x="3745257" y="4261775"/>
                </a:lnTo>
                <a:lnTo>
                  <a:pt x="3740173" y="4233616"/>
                </a:lnTo>
                <a:lnTo>
                  <a:pt x="3734307" y="4205066"/>
                </a:lnTo>
                <a:lnTo>
                  <a:pt x="3731960" y="4190987"/>
                </a:lnTo>
                <a:lnTo>
                  <a:pt x="3730004" y="4176908"/>
                </a:lnTo>
                <a:lnTo>
                  <a:pt x="3727658" y="4162437"/>
                </a:lnTo>
                <a:lnTo>
                  <a:pt x="3726093" y="4148358"/>
                </a:lnTo>
                <a:lnTo>
                  <a:pt x="3725311" y="4133887"/>
                </a:lnTo>
                <a:lnTo>
                  <a:pt x="3725311" y="4119025"/>
                </a:lnTo>
                <a:lnTo>
                  <a:pt x="3725702" y="4104555"/>
                </a:lnTo>
                <a:lnTo>
                  <a:pt x="3726876" y="4089693"/>
                </a:lnTo>
                <a:lnTo>
                  <a:pt x="3728831" y="4075223"/>
                </a:lnTo>
                <a:lnTo>
                  <a:pt x="3731960" y="4059970"/>
                </a:lnTo>
                <a:lnTo>
                  <a:pt x="3724920" y="3898447"/>
                </a:lnTo>
                <a:lnTo>
                  <a:pt x="3717880" y="3736924"/>
                </a:lnTo>
                <a:lnTo>
                  <a:pt x="3714361" y="3732231"/>
                </a:lnTo>
                <a:lnTo>
                  <a:pt x="3711232" y="3727929"/>
                </a:lnTo>
                <a:lnTo>
                  <a:pt x="3708103" y="3724800"/>
                </a:lnTo>
                <a:lnTo>
                  <a:pt x="3705365" y="3722454"/>
                </a:lnTo>
                <a:lnTo>
                  <a:pt x="3702628" y="3720498"/>
                </a:lnTo>
                <a:lnTo>
                  <a:pt x="3699890" y="3719325"/>
                </a:lnTo>
                <a:lnTo>
                  <a:pt x="3697152" y="3718152"/>
                </a:lnTo>
                <a:lnTo>
                  <a:pt x="3694806" y="3718152"/>
                </a:lnTo>
                <a:lnTo>
                  <a:pt x="3692459" y="3718543"/>
                </a:lnTo>
                <a:lnTo>
                  <a:pt x="3689722" y="3719325"/>
                </a:lnTo>
                <a:lnTo>
                  <a:pt x="3687375" y="3720498"/>
                </a:lnTo>
                <a:lnTo>
                  <a:pt x="3685419" y="3721671"/>
                </a:lnTo>
                <a:lnTo>
                  <a:pt x="3680726" y="3725974"/>
                </a:lnTo>
                <a:lnTo>
                  <a:pt x="3676815" y="3730667"/>
                </a:lnTo>
                <a:lnTo>
                  <a:pt x="3668602" y="3741617"/>
                </a:lnTo>
                <a:lnTo>
                  <a:pt x="3664691" y="3746702"/>
                </a:lnTo>
                <a:lnTo>
                  <a:pt x="3660389" y="3751786"/>
                </a:lnTo>
                <a:lnTo>
                  <a:pt x="3656087" y="3755697"/>
                </a:lnTo>
                <a:lnTo>
                  <a:pt x="3654132" y="3757652"/>
                </a:lnTo>
                <a:lnTo>
                  <a:pt x="3651785" y="3758826"/>
                </a:lnTo>
                <a:lnTo>
                  <a:pt x="3649048" y="3759608"/>
                </a:lnTo>
                <a:lnTo>
                  <a:pt x="3647092" y="3760390"/>
                </a:lnTo>
                <a:lnTo>
                  <a:pt x="3644354" y="3760390"/>
                </a:lnTo>
                <a:lnTo>
                  <a:pt x="3641617" y="3759608"/>
                </a:lnTo>
                <a:lnTo>
                  <a:pt x="3629102" y="3768212"/>
                </a:lnTo>
                <a:lnTo>
                  <a:pt x="3622453" y="3771732"/>
                </a:lnTo>
                <a:lnTo>
                  <a:pt x="3616195" y="3775252"/>
                </a:lnTo>
                <a:lnTo>
                  <a:pt x="3609938" y="3778380"/>
                </a:lnTo>
                <a:lnTo>
                  <a:pt x="3603680" y="3781118"/>
                </a:lnTo>
                <a:lnTo>
                  <a:pt x="3597423" y="3783074"/>
                </a:lnTo>
                <a:lnTo>
                  <a:pt x="3591556" y="3783465"/>
                </a:lnTo>
                <a:lnTo>
                  <a:pt x="3588428" y="3783465"/>
                </a:lnTo>
                <a:lnTo>
                  <a:pt x="3585690" y="3783465"/>
                </a:lnTo>
                <a:lnTo>
                  <a:pt x="3582561" y="3782683"/>
                </a:lnTo>
                <a:lnTo>
                  <a:pt x="3579823" y="3781509"/>
                </a:lnTo>
                <a:lnTo>
                  <a:pt x="3577477" y="3780336"/>
                </a:lnTo>
                <a:lnTo>
                  <a:pt x="3574348" y="3778772"/>
                </a:lnTo>
                <a:lnTo>
                  <a:pt x="3571611" y="3776816"/>
                </a:lnTo>
                <a:lnTo>
                  <a:pt x="3569264" y="3774469"/>
                </a:lnTo>
                <a:lnTo>
                  <a:pt x="3566526" y="3771341"/>
                </a:lnTo>
                <a:lnTo>
                  <a:pt x="3563789" y="3768212"/>
                </a:lnTo>
                <a:lnTo>
                  <a:pt x="3561833" y="3764692"/>
                </a:lnTo>
                <a:lnTo>
                  <a:pt x="3559096" y="3760390"/>
                </a:lnTo>
                <a:lnTo>
                  <a:pt x="3556749" y="3755697"/>
                </a:lnTo>
                <a:lnTo>
                  <a:pt x="3554402" y="3750222"/>
                </a:lnTo>
                <a:lnTo>
                  <a:pt x="3550100" y="3738489"/>
                </a:lnTo>
                <a:lnTo>
                  <a:pt x="3543843" y="3749439"/>
                </a:lnTo>
                <a:lnTo>
                  <a:pt x="3537194" y="3759608"/>
                </a:lnTo>
                <a:lnTo>
                  <a:pt x="3530545" y="3768603"/>
                </a:lnTo>
                <a:lnTo>
                  <a:pt x="3523897" y="3776816"/>
                </a:lnTo>
                <a:lnTo>
                  <a:pt x="3516857" y="3783856"/>
                </a:lnTo>
                <a:lnTo>
                  <a:pt x="3509817" y="3790113"/>
                </a:lnTo>
                <a:lnTo>
                  <a:pt x="3502778" y="3795980"/>
                </a:lnTo>
                <a:lnTo>
                  <a:pt x="3495738" y="3800282"/>
                </a:lnTo>
                <a:lnTo>
                  <a:pt x="3488307" y="3804193"/>
                </a:lnTo>
                <a:lnTo>
                  <a:pt x="3480876" y="3807322"/>
                </a:lnTo>
                <a:lnTo>
                  <a:pt x="3473445" y="3810059"/>
                </a:lnTo>
                <a:lnTo>
                  <a:pt x="3466015" y="3812406"/>
                </a:lnTo>
                <a:lnTo>
                  <a:pt x="3458193" y="3813579"/>
                </a:lnTo>
                <a:lnTo>
                  <a:pt x="3450762" y="3814752"/>
                </a:lnTo>
                <a:lnTo>
                  <a:pt x="3442940" y="3815143"/>
                </a:lnTo>
                <a:lnTo>
                  <a:pt x="3435118" y="3815143"/>
                </a:lnTo>
                <a:lnTo>
                  <a:pt x="3427687" y="3814752"/>
                </a:lnTo>
                <a:lnTo>
                  <a:pt x="3419474" y="3813970"/>
                </a:lnTo>
                <a:lnTo>
                  <a:pt x="3412043" y="3812797"/>
                </a:lnTo>
                <a:lnTo>
                  <a:pt x="3403830" y="3811624"/>
                </a:lnTo>
                <a:lnTo>
                  <a:pt x="3387795" y="3808495"/>
                </a:lnTo>
                <a:lnTo>
                  <a:pt x="3371760" y="3804193"/>
                </a:lnTo>
                <a:lnTo>
                  <a:pt x="3340082" y="3796762"/>
                </a:lnTo>
                <a:lnTo>
                  <a:pt x="3324047" y="3793633"/>
                </a:lnTo>
                <a:lnTo>
                  <a:pt x="3308403" y="3790896"/>
                </a:lnTo>
                <a:lnTo>
                  <a:pt x="3299799" y="3765083"/>
                </a:lnTo>
                <a:lnTo>
                  <a:pt x="3291195" y="3739271"/>
                </a:lnTo>
                <a:lnTo>
                  <a:pt x="3273204" y="3688428"/>
                </a:lnTo>
                <a:lnTo>
                  <a:pt x="3264209" y="3662616"/>
                </a:lnTo>
                <a:lnTo>
                  <a:pt x="3255214" y="3637195"/>
                </a:lnTo>
                <a:lnTo>
                  <a:pt x="3247392" y="3611382"/>
                </a:lnTo>
                <a:lnTo>
                  <a:pt x="3239179" y="3584788"/>
                </a:lnTo>
                <a:lnTo>
                  <a:pt x="3232530" y="3558584"/>
                </a:lnTo>
                <a:lnTo>
                  <a:pt x="3226272" y="3532381"/>
                </a:lnTo>
                <a:lnTo>
                  <a:pt x="3223535" y="3518693"/>
                </a:lnTo>
                <a:lnTo>
                  <a:pt x="3221579" y="3505004"/>
                </a:lnTo>
                <a:lnTo>
                  <a:pt x="3219233" y="3491316"/>
                </a:lnTo>
                <a:lnTo>
                  <a:pt x="3217277" y="3477627"/>
                </a:lnTo>
                <a:lnTo>
                  <a:pt x="3215713" y="3463548"/>
                </a:lnTo>
                <a:lnTo>
                  <a:pt x="3214931" y="3449468"/>
                </a:lnTo>
                <a:lnTo>
                  <a:pt x="3213757" y="3434998"/>
                </a:lnTo>
                <a:lnTo>
                  <a:pt x="3213757" y="3420918"/>
                </a:lnTo>
                <a:lnTo>
                  <a:pt x="3213757" y="3406057"/>
                </a:lnTo>
                <a:lnTo>
                  <a:pt x="3214149" y="3391586"/>
                </a:lnTo>
                <a:lnTo>
                  <a:pt x="3215322" y="3376725"/>
                </a:lnTo>
                <a:lnTo>
                  <a:pt x="3216886" y="3361472"/>
                </a:lnTo>
                <a:lnTo>
                  <a:pt x="3213757" y="3355605"/>
                </a:lnTo>
                <a:lnTo>
                  <a:pt x="3211411" y="3350521"/>
                </a:lnTo>
                <a:lnTo>
                  <a:pt x="3209455" y="3344655"/>
                </a:lnTo>
                <a:lnTo>
                  <a:pt x="3207500" y="3338397"/>
                </a:lnTo>
                <a:lnTo>
                  <a:pt x="3205936" y="3332140"/>
                </a:lnTo>
                <a:lnTo>
                  <a:pt x="3204371" y="3325882"/>
                </a:lnTo>
                <a:lnTo>
                  <a:pt x="3202807" y="3312976"/>
                </a:lnTo>
                <a:lnTo>
                  <a:pt x="3202025" y="3299679"/>
                </a:lnTo>
                <a:lnTo>
                  <a:pt x="3200851" y="3285991"/>
                </a:lnTo>
                <a:lnTo>
                  <a:pt x="3200069" y="3259005"/>
                </a:lnTo>
                <a:lnTo>
                  <a:pt x="3199287" y="3245708"/>
                </a:lnTo>
                <a:lnTo>
                  <a:pt x="3197723" y="3232019"/>
                </a:lnTo>
                <a:lnTo>
                  <a:pt x="3195767" y="3219113"/>
                </a:lnTo>
                <a:lnTo>
                  <a:pt x="3194203" y="3212856"/>
                </a:lnTo>
                <a:lnTo>
                  <a:pt x="3192638" y="3207380"/>
                </a:lnTo>
                <a:lnTo>
                  <a:pt x="3190292" y="3201123"/>
                </a:lnTo>
                <a:lnTo>
                  <a:pt x="3187945" y="3195256"/>
                </a:lnTo>
                <a:lnTo>
                  <a:pt x="3185207" y="3189781"/>
                </a:lnTo>
                <a:lnTo>
                  <a:pt x="3181688" y="3184305"/>
                </a:lnTo>
                <a:lnTo>
                  <a:pt x="3178168" y="3179221"/>
                </a:lnTo>
                <a:lnTo>
                  <a:pt x="3174257" y="3174137"/>
                </a:lnTo>
                <a:lnTo>
                  <a:pt x="3169564" y="3169444"/>
                </a:lnTo>
                <a:lnTo>
                  <a:pt x="3164479" y="3164751"/>
                </a:lnTo>
                <a:lnTo>
                  <a:pt x="3162915" y="3259396"/>
                </a:lnTo>
                <a:lnTo>
                  <a:pt x="3161741" y="3306328"/>
                </a:lnTo>
                <a:lnTo>
                  <a:pt x="3160568" y="3353650"/>
                </a:lnTo>
                <a:lnTo>
                  <a:pt x="3158613" y="3400190"/>
                </a:lnTo>
                <a:lnTo>
                  <a:pt x="3156266" y="3447122"/>
                </a:lnTo>
                <a:lnTo>
                  <a:pt x="3154311" y="3494053"/>
                </a:lnTo>
                <a:lnTo>
                  <a:pt x="3151182" y="3540985"/>
                </a:lnTo>
                <a:lnTo>
                  <a:pt x="3147271" y="3587525"/>
                </a:lnTo>
                <a:lnTo>
                  <a:pt x="3143360" y="3634066"/>
                </a:lnTo>
                <a:lnTo>
                  <a:pt x="3139058" y="3680997"/>
                </a:lnTo>
                <a:lnTo>
                  <a:pt x="3133974" y="3727147"/>
                </a:lnTo>
                <a:lnTo>
                  <a:pt x="3128107" y="3773687"/>
                </a:lnTo>
                <a:lnTo>
                  <a:pt x="3121459" y="3819837"/>
                </a:lnTo>
                <a:lnTo>
                  <a:pt x="3114419" y="3865986"/>
                </a:lnTo>
                <a:lnTo>
                  <a:pt x="3106597" y="3912135"/>
                </a:lnTo>
                <a:lnTo>
                  <a:pt x="3105033" y="3936774"/>
                </a:lnTo>
                <a:lnTo>
                  <a:pt x="3103468" y="3961413"/>
                </a:lnTo>
                <a:lnTo>
                  <a:pt x="3100731" y="3985270"/>
                </a:lnTo>
                <a:lnTo>
                  <a:pt x="3097211" y="4009518"/>
                </a:lnTo>
                <a:lnTo>
                  <a:pt x="3092909" y="4032984"/>
                </a:lnTo>
                <a:lnTo>
                  <a:pt x="3088607" y="4056841"/>
                </a:lnTo>
                <a:lnTo>
                  <a:pt x="3083522" y="4079916"/>
                </a:lnTo>
                <a:lnTo>
                  <a:pt x="3078829" y="4102990"/>
                </a:lnTo>
                <a:lnTo>
                  <a:pt x="3072963" y="4126456"/>
                </a:lnTo>
                <a:lnTo>
                  <a:pt x="3067096" y="4149531"/>
                </a:lnTo>
                <a:lnTo>
                  <a:pt x="3055755" y="4195289"/>
                </a:lnTo>
                <a:lnTo>
                  <a:pt x="3043631" y="4241438"/>
                </a:lnTo>
                <a:lnTo>
                  <a:pt x="3031898" y="4287197"/>
                </a:lnTo>
                <a:lnTo>
                  <a:pt x="3031507" y="4298147"/>
                </a:lnTo>
                <a:lnTo>
                  <a:pt x="3030724" y="4308316"/>
                </a:lnTo>
                <a:lnTo>
                  <a:pt x="3028378" y="4318093"/>
                </a:lnTo>
                <a:lnTo>
                  <a:pt x="3026031" y="4327480"/>
                </a:lnTo>
                <a:lnTo>
                  <a:pt x="3022511" y="4336475"/>
                </a:lnTo>
                <a:lnTo>
                  <a:pt x="3018992" y="4344688"/>
                </a:lnTo>
                <a:lnTo>
                  <a:pt x="3014689" y="4353292"/>
                </a:lnTo>
                <a:lnTo>
                  <a:pt x="3009605" y="4361896"/>
                </a:lnTo>
                <a:lnTo>
                  <a:pt x="3006476" y="4365025"/>
                </a:lnTo>
                <a:lnTo>
                  <a:pt x="3002957" y="4368545"/>
                </a:lnTo>
                <a:lnTo>
                  <a:pt x="2997090" y="4375584"/>
                </a:lnTo>
                <a:lnTo>
                  <a:pt x="2991224" y="4384189"/>
                </a:lnTo>
                <a:lnTo>
                  <a:pt x="2986139" y="4392402"/>
                </a:lnTo>
                <a:lnTo>
                  <a:pt x="2981055" y="4401397"/>
                </a:lnTo>
                <a:lnTo>
                  <a:pt x="2976753" y="4410783"/>
                </a:lnTo>
                <a:lnTo>
                  <a:pt x="2967367" y="4429556"/>
                </a:lnTo>
                <a:lnTo>
                  <a:pt x="2962282" y="4438942"/>
                </a:lnTo>
                <a:lnTo>
                  <a:pt x="2957589" y="4447546"/>
                </a:lnTo>
                <a:lnTo>
                  <a:pt x="2951723" y="4455759"/>
                </a:lnTo>
                <a:lnTo>
                  <a:pt x="2945857" y="4463972"/>
                </a:lnTo>
                <a:lnTo>
                  <a:pt x="2939599" y="4470621"/>
                </a:lnTo>
                <a:lnTo>
                  <a:pt x="2936470" y="4474141"/>
                </a:lnTo>
                <a:lnTo>
                  <a:pt x="2932950" y="4476878"/>
                </a:lnTo>
                <a:lnTo>
                  <a:pt x="2929039" y="4479616"/>
                </a:lnTo>
                <a:lnTo>
                  <a:pt x="2924737" y="4482354"/>
                </a:lnTo>
                <a:lnTo>
                  <a:pt x="2920826" y="4483918"/>
                </a:lnTo>
                <a:lnTo>
                  <a:pt x="2916524" y="4486265"/>
                </a:lnTo>
                <a:lnTo>
                  <a:pt x="2913004" y="4498389"/>
                </a:lnTo>
                <a:lnTo>
                  <a:pt x="2908702" y="4509730"/>
                </a:lnTo>
                <a:lnTo>
                  <a:pt x="2904400" y="4519508"/>
                </a:lnTo>
                <a:lnTo>
                  <a:pt x="2898925" y="4528894"/>
                </a:lnTo>
                <a:lnTo>
                  <a:pt x="2893841" y="4537107"/>
                </a:lnTo>
                <a:lnTo>
                  <a:pt x="2887974" y="4544538"/>
                </a:lnTo>
                <a:lnTo>
                  <a:pt x="2881717" y="4551187"/>
                </a:lnTo>
                <a:lnTo>
                  <a:pt x="2875068" y="4557053"/>
                </a:lnTo>
                <a:lnTo>
                  <a:pt x="2868028" y="4562137"/>
                </a:lnTo>
                <a:lnTo>
                  <a:pt x="2860598" y="4566439"/>
                </a:lnTo>
                <a:lnTo>
                  <a:pt x="2852776" y="4569959"/>
                </a:lnTo>
                <a:lnTo>
                  <a:pt x="2844563" y="4573479"/>
                </a:lnTo>
                <a:lnTo>
                  <a:pt x="2836350" y="4576217"/>
                </a:lnTo>
                <a:lnTo>
                  <a:pt x="2827745" y="4578954"/>
                </a:lnTo>
                <a:lnTo>
                  <a:pt x="2818750" y="4581301"/>
                </a:lnTo>
                <a:lnTo>
                  <a:pt x="2809755" y="4582865"/>
                </a:lnTo>
                <a:lnTo>
                  <a:pt x="2794111" y="4585212"/>
                </a:lnTo>
                <a:lnTo>
                  <a:pt x="2778467" y="4586385"/>
                </a:lnTo>
                <a:lnTo>
                  <a:pt x="2763215" y="4587559"/>
                </a:lnTo>
                <a:lnTo>
                  <a:pt x="2747571" y="4587559"/>
                </a:lnTo>
                <a:lnTo>
                  <a:pt x="2732318" y="4587168"/>
                </a:lnTo>
                <a:lnTo>
                  <a:pt x="2716674" y="4585994"/>
                </a:lnTo>
                <a:lnTo>
                  <a:pt x="2701421" y="4584430"/>
                </a:lnTo>
                <a:lnTo>
                  <a:pt x="2685778" y="4582474"/>
                </a:lnTo>
                <a:lnTo>
                  <a:pt x="2655272" y="4578172"/>
                </a:lnTo>
                <a:lnTo>
                  <a:pt x="2624767" y="4573088"/>
                </a:lnTo>
                <a:lnTo>
                  <a:pt x="2593870" y="4568004"/>
                </a:lnTo>
                <a:lnTo>
                  <a:pt x="2579008" y="4565657"/>
                </a:lnTo>
                <a:lnTo>
                  <a:pt x="2563364" y="4563702"/>
                </a:lnTo>
                <a:lnTo>
                  <a:pt x="2554760" y="4562137"/>
                </a:lnTo>
                <a:lnTo>
                  <a:pt x="2546938" y="4559791"/>
                </a:lnTo>
                <a:lnTo>
                  <a:pt x="2539508" y="4556662"/>
                </a:lnTo>
                <a:lnTo>
                  <a:pt x="2532468" y="4553142"/>
                </a:lnTo>
                <a:lnTo>
                  <a:pt x="2526210" y="4548449"/>
                </a:lnTo>
                <a:lnTo>
                  <a:pt x="2519953" y="4543365"/>
                </a:lnTo>
                <a:lnTo>
                  <a:pt x="2514477" y="4537107"/>
                </a:lnTo>
                <a:lnTo>
                  <a:pt x="2509784" y="4530850"/>
                </a:lnTo>
                <a:lnTo>
                  <a:pt x="2504700" y="4523810"/>
                </a:lnTo>
                <a:lnTo>
                  <a:pt x="2500789" y="4515597"/>
                </a:lnTo>
                <a:lnTo>
                  <a:pt x="2496878" y="4507775"/>
                </a:lnTo>
                <a:lnTo>
                  <a:pt x="2493749" y="4498780"/>
                </a:lnTo>
                <a:lnTo>
                  <a:pt x="2490620" y="4489785"/>
                </a:lnTo>
                <a:lnTo>
                  <a:pt x="2488274" y="4480007"/>
                </a:lnTo>
                <a:lnTo>
                  <a:pt x="2485927" y="4470230"/>
                </a:lnTo>
                <a:lnTo>
                  <a:pt x="2484363" y="4460061"/>
                </a:lnTo>
                <a:lnTo>
                  <a:pt x="2478497" y="4424080"/>
                </a:lnTo>
                <a:lnTo>
                  <a:pt x="2472630" y="4388882"/>
                </a:lnTo>
                <a:lnTo>
                  <a:pt x="2460506" y="4318093"/>
                </a:lnTo>
                <a:lnTo>
                  <a:pt x="2448773" y="4247696"/>
                </a:lnTo>
                <a:lnTo>
                  <a:pt x="2442907" y="4212106"/>
                </a:lnTo>
                <a:lnTo>
                  <a:pt x="2437431" y="4176908"/>
                </a:lnTo>
                <a:lnTo>
                  <a:pt x="2432738" y="4140927"/>
                </a:lnTo>
                <a:lnTo>
                  <a:pt x="2428045" y="4105337"/>
                </a:lnTo>
                <a:lnTo>
                  <a:pt x="2424525" y="4069356"/>
                </a:lnTo>
                <a:lnTo>
                  <a:pt x="2421396" y="4033375"/>
                </a:lnTo>
                <a:lnTo>
                  <a:pt x="2419832" y="3997394"/>
                </a:lnTo>
                <a:lnTo>
                  <a:pt x="2418659" y="3979013"/>
                </a:lnTo>
                <a:lnTo>
                  <a:pt x="2418659" y="3961022"/>
                </a:lnTo>
                <a:lnTo>
                  <a:pt x="2418267" y="3942641"/>
                </a:lnTo>
                <a:lnTo>
                  <a:pt x="2418659" y="3924259"/>
                </a:lnTo>
                <a:lnTo>
                  <a:pt x="2419050" y="3905487"/>
                </a:lnTo>
                <a:lnTo>
                  <a:pt x="2420223" y="3887105"/>
                </a:lnTo>
                <a:lnTo>
                  <a:pt x="2402624" y="3837045"/>
                </a:lnTo>
                <a:lnTo>
                  <a:pt x="2366252" y="3812406"/>
                </a:lnTo>
                <a:lnTo>
                  <a:pt x="2326751" y="4137407"/>
                </a:lnTo>
                <a:lnTo>
                  <a:pt x="2327924" y="4148749"/>
                </a:lnTo>
                <a:lnTo>
                  <a:pt x="2328316" y="4159699"/>
                </a:lnTo>
                <a:lnTo>
                  <a:pt x="2328316" y="4171041"/>
                </a:lnTo>
                <a:lnTo>
                  <a:pt x="2328316" y="4181992"/>
                </a:lnTo>
                <a:lnTo>
                  <a:pt x="2327533" y="4192942"/>
                </a:lnTo>
                <a:lnTo>
                  <a:pt x="2326360" y="4203893"/>
                </a:lnTo>
                <a:lnTo>
                  <a:pt x="2324404" y="4225403"/>
                </a:lnTo>
                <a:lnTo>
                  <a:pt x="2320494" y="4247305"/>
                </a:lnTo>
                <a:lnTo>
                  <a:pt x="2316583" y="4268424"/>
                </a:lnTo>
                <a:lnTo>
                  <a:pt x="2308370" y="4311445"/>
                </a:lnTo>
                <a:lnTo>
                  <a:pt x="2308370" y="4325915"/>
                </a:lnTo>
                <a:lnTo>
                  <a:pt x="2306805" y="4340386"/>
                </a:lnTo>
                <a:lnTo>
                  <a:pt x="2305241" y="4354074"/>
                </a:lnTo>
                <a:lnTo>
                  <a:pt x="2302894" y="4368154"/>
                </a:lnTo>
                <a:lnTo>
                  <a:pt x="2299766" y="4381451"/>
                </a:lnTo>
                <a:lnTo>
                  <a:pt x="2296246" y="4394748"/>
                </a:lnTo>
                <a:lnTo>
                  <a:pt x="2291944" y="4408045"/>
                </a:lnTo>
                <a:lnTo>
                  <a:pt x="2287641" y="4420952"/>
                </a:lnTo>
                <a:lnTo>
                  <a:pt x="2278646" y="4447937"/>
                </a:lnTo>
                <a:lnTo>
                  <a:pt x="2274735" y="4460843"/>
                </a:lnTo>
                <a:lnTo>
                  <a:pt x="2270824" y="4474532"/>
                </a:lnTo>
                <a:lnTo>
                  <a:pt x="2266522" y="4487829"/>
                </a:lnTo>
                <a:lnTo>
                  <a:pt x="2263785" y="4501909"/>
                </a:lnTo>
                <a:lnTo>
                  <a:pt x="2261047" y="4515988"/>
                </a:lnTo>
                <a:lnTo>
                  <a:pt x="2259092" y="4530850"/>
                </a:lnTo>
                <a:lnTo>
                  <a:pt x="2258309" y="4533978"/>
                </a:lnTo>
                <a:lnTo>
                  <a:pt x="2257527" y="4536716"/>
                </a:lnTo>
                <a:lnTo>
                  <a:pt x="2255963" y="4540236"/>
                </a:lnTo>
                <a:lnTo>
                  <a:pt x="2254398" y="4543365"/>
                </a:lnTo>
                <a:lnTo>
                  <a:pt x="2249705" y="4550404"/>
                </a:lnTo>
                <a:lnTo>
                  <a:pt x="2243839" y="4557835"/>
                </a:lnTo>
                <a:lnTo>
                  <a:pt x="2236799" y="4565657"/>
                </a:lnTo>
                <a:lnTo>
                  <a:pt x="2229368" y="4573088"/>
                </a:lnTo>
                <a:lnTo>
                  <a:pt x="2220373" y="4580910"/>
                </a:lnTo>
                <a:lnTo>
                  <a:pt x="2211378" y="4588341"/>
                </a:lnTo>
                <a:lnTo>
                  <a:pt x="2201600" y="4595772"/>
                </a:lnTo>
                <a:lnTo>
                  <a:pt x="2191823" y="4603202"/>
                </a:lnTo>
                <a:lnTo>
                  <a:pt x="2182045" y="4609460"/>
                </a:lnTo>
                <a:lnTo>
                  <a:pt x="2172268" y="4614935"/>
                </a:lnTo>
                <a:lnTo>
                  <a:pt x="2162882" y="4620411"/>
                </a:lnTo>
                <a:lnTo>
                  <a:pt x="2153887" y="4624713"/>
                </a:lnTo>
                <a:lnTo>
                  <a:pt x="2145674" y="4627842"/>
                </a:lnTo>
                <a:lnTo>
                  <a:pt x="2138243" y="4630579"/>
                </a:lnTo>
                <a:lnTo>
                  <a:pt x="2126510" y="4633708"/>
                </a:lnTo>
                <a:lnTo>
                  <a:pt x="2114777" y="4637228"/>
                </a:lnTo>
                <a:lnTo>
                  <a:pt x="2090138" y="4645832"/>
                </a:lnTo>
                <a:lnTo>
                  <a:pt x="2077623" y="4649743"/>
                </a:lnTo>
                <a:lnTo>
                  <a:pt x="2065108" y="4653263"/>
                </a:lnTo>
                <a:lnTo>
                  <a:pt x="2052593" y="4657174"/>
                </a:lnTo>
                <a:lnTo>
                  <a:pt x="2039687" y="4660303"/>
                </a:lnTo>
                <a:lnTo>
                  <a:pt x="2027171" y="4662258"/>
                </a:lnTo>
                <a:lnTo>
                  <a:pt x="2014265" y="4663822"/>
                </a:lnTo>
                <a:lnTo>
                  <a:pt x="2008007" y="4664213"/>
                </a:lnTo>
                <a:lnTo>
                  <a:pt x="2001359" y="4664213"/>
                </a:lnTo>
                <a:lnTo>
                  <a:pt x="1995102" y="4664213"/>
                </a:lnTo>
                <a:lnTo>
                  <a:pt x="1988844" y="4663431"/>
                </a:lnTo>
                <a:lnTo>
                  <a:pt x="1982195" y="4662258"/>
                </a:lnTo>
                <a:lnTo>
                  <a:pt x="1975938" y="4661085"/>
                </a:lnTo>
                <a:lnTo>
                  <a:pt x="1969289" y="4659520"/>
                </a:lnTo>
                <a:lnTo>
                  <a:pt x="1963032" y="4657565"/>
                </a:lnTo>
                <a:lnTo>
                  <a:pt x="1956774" y="4654827"/>
                </a:lnTo>
                <a:lnTo>
                  <a:pt x="1950125" y="4652089"/>
                </a:lnTo>
                <a:lnTo>
                  <a:pt x="1943868" y="4648570"/>
                </a:lnTo>
                <a:lnTo>
                  <a:pt x="1937610" y="4644659"/>
                </a:lnTo>
                <a:lnTo>
                  <a:pt x="1941130" y="4631752"/>
                </a:lnTo>
                <a:lnTo>
                  <a:pt x="1939566" y="4630579"/>
                </a:lnTo>
                <a:lnTo>
                  <a:pt x="1938001" y="4638010"/>
                </a:lnTo>
                <a:lnTo>
                  <a:pt x="1937610" y="4644659"/>
                </a:lnTo>
                <a:lnTo>
                  <a:pt x="1934091" y="4641139"/>
                </a:lnTo>
                <a:lnTo>
                  <a:pt x="1930179" y="4638010"/>
                </a:lnTo>
                <a:lnTo>
                  <a:pt x="1926269" y="4635272"/>
                </a:lnTo>
                <a:lnTo>
                  <a:pt x="1922357" y="4632926"/>
                </a:lnTo>
                <a:lnTo>
                  <a:pt x="1918446" y="4630970"/>
                </a:lnTo>
                <a:lnTo>
                  <a:pt x="1914536" y="4629797"/>
                </a:lnTo>
                <a:lnTo>
                  <a:pt x="1910234" y="4629015"/>
                </a:lnTo>
                <a:lnTo>
                  <a:pt x="1906322" y="4628624"/>
                </a:lnTo>
                <a:lnTo>
                  <a:pt x="1902411" y="4627842"/>
                </a:lnTo>
                <a:lnTo>
                  <a:pt x="1898501" y="4627842"/>
                </a:lnTo>
                <a:lnTo>
                  <a:pt x="1889897" y="4628624"/>
                </a:lnTo>
                <a:lnTo>
                  <a:pt x="1881293" y="4629797"/>
                </a:lnTo>
                <a:lnTo>
                  <a:pt x="1873079" y="4630970"/>
                </a:lnTo>
                <a:lnTo>
                  <a:pt x="1864475" y="4632535"/>
                </a:lnTo>
                <a:lnTo>
                  <a:pt x="1855871" y="4633317"/>
                </a:lnTo>
                <a:lnTo>
                  <a:pt x="1847658" y="4633708"/>
                </a:lnTo>
                <a:lnTo>
                  <a:pt x="1843356" y="4633317"/>
                </a:lnTo>
                <a:lnTo>
                  <a:pt x="1839445" y="4632926"/>
                </a:lnTo>
                <a:lnTo>
                  <a:pt x="1835534" y="4632535"/>
                </a:lnTo>
                <a:lnTo>
                  <a:pt x="1831623" y="4630970"/>
                </a:lnTo>
                <a:lnTo>
                  <a:pt x="1827321" y="4629406"/>
                </a:lnTo>
                <a:lnTo>
                  <a:pt x="1823410" y="4627450"/>
                </a:lnTo>
                <a:lnTo>
                  <a:pt x="1819890" y="4624713"/>
                </a:lnTo>
                <a:lnTo>
                  <a:pt x="1815979" y="4622366"/>
                </a:lnTo>
                <a:lnTo>
                  <a:pt x="1812459" y="4618455"/>
                </a:lnTo>
                <a:lnTo>
                  <a:pt x="1808548" y="4614153"/>
                </a:lnTo>
                <a:lnTo>
                  <a:pt x="1802682" y="4606331"/>
                </a:lnTo>
                <a:lnTo>
                  <a:pt x="1796424" y="4597727"/>
                </a:lnTo>
                <a:lnTo>
                  <a:pt x="1790949" y="4588732"/>
                </a:lnTo>
                <a:lnTo>
                  <a:pt x="1786256" y="4579737"/>
                </a:lnTo>
                <a:lnTo>
                  <a:pt x="1781954" y="4570350"/>
                </a:lnTo>
                <a:lnTo>
                  <a:pt x="1778043" y="4560964"/>
                </a:lnTo>
                <a:lnTo>
                  <a:pt x="1774523" y="4551578"/>
                </a:lnTo>
                <a:lnTo>
                  <a:pt x="1771394" y="4541800"/>
                </a:lnTo>
                <a:lnTo>
                  <a:pt x="1768657" y="4532023"/>
                </a:lnTo>
                <a:lnTo>
                  <a:pt x="1766310" y="4522246"/>
                </a:lnTo>
                <a:lnTo>
                  <a:pt x="1763963" y="4512077"/>
                </a:lnTo>
                <a:lnTo>
                  <a:pt x="1762399" y="4502300"/>
                </a:lnTo>
                <a:lnTo>
                  <a:pt x="1759270" y="4481180"/>
                </a:lnTo>
                <a:lnTo>
                  <a:pt x="1757315" y="4460452"/>
                </a:lnTo>
                <a:lnTo>
                  <a:pt x="1755750" y="4439333"/>
                </a:lnTo>
                <a:lnTo>
                  <a:pt x="1754186" y="4417823"/>
                </a:lnTo>
                <a:lnTo>
                  <a:pt x="1752230" y="4375193"/>
                </a:lnTo>
                <a:lnTo>
                  <a:pt x="1750275" y="4354074"/>
                </a:lnTo>
                <a:lnTo>
                  <a:pt x="1747928" y="4333346"/>
                </a:lnTo>
                <a:lnTo>
                  <a:pt x="1744800" y="4312618"/>
                </a:lnTo>
                <a:lnTo>
                  <a:pt x="1743236" y="4302449"/>
                </a:lnTo>
                <a:lnTo>
                  <a:pt x="1740889" y="4292672"/>
                </a:lnTo>
                <a:lnTo>
                  <a:pt x="1737369" y="4275855"/>
                </a:lnTo>
                <a:lnTo>
                  <a:pt x="1734240" y="4259038"/>
                </a:lnTo>
                <a:lnTo>
                  <a:pt x="1731503" y="4241830"/>
                </a:lnTo>
                <a:lnTo>
                  <a:pt x="1728765" y="4225012"/>
                </a:lnTo>
                <a:lnTo>
                  <a:pt x="1727201" y="4207413"/>
                </a:lnTo>
                <a:lnTo>
                  <a:pt x="1725636" y="4189814"/>
                </a:lnTo>
                <a:lnTo>
                  <a:pt x="1723289" y="4154615"/>
                </a:lnTo>
                <a:lnTo>
                  <a:pt x="1721334" y="4119025"/>
                </a:lnTo>
                <a:lnTo>
                  <a:pt x="1719379" y="4083436"/>
                </a:lnTo>
                <a:lnTo>
                  <a:pt x="1717814" y="4047846"/>
                </a:lnTo>
                <a:lnTo>
                  <a:pt x="1715468" y="4012647"/>
                </a:lnTo>
                <a:lnTo>
                  <a:pt x="1715077" y="3938730"/>
                </a:lnTo>
                <a:lnTo>
                  <a:pt x="1715077" y="3864422"/>
                </a:lnTo>
                <a:lnTo>
                  <a:pt x="1708819" y="3857773"/>
                </a:lnTo>
                <a:lnTo>
                  <a:pt x="1704126" y="3850733"/>
                </a:lnTo>
                <a:lnTo>
                  <a:pt x="1699824" y="3843694"/>
                </a:lnTo>
                <a:lnTo>
                  <a:pt x="1696695" y="3835872"/>
                </a:lnTo>
                <a:lnTo>
                  <a:pt x="1694740" y="3828441"/>
                </a:lnTo>
                <a:lnTo>
                  <a:pt x="1693175" y="3821010"/>
                </a:lnTo>
                <a:lnTo>
                  <a:pt x="1692393" y="3812797"/>
                </a:lnTo>
                <a:lnTo>
                  <a:pt x="1692002" y="3804193"/>
                </a:lnTo>
                <a:lnTo>
                  <a:pt x="1692002" y="3796371"/>
                </a:lnTo>
                <a:lnTo>
                  <a:pt x="1692393" y="3787767"/>
                </a:lnTo>
                <a:lnTo>
                  <a:pt x="1693566" y="3770950"/>
                </a:lnTo>
                <a:lnTo>
                  <a:pt x="1695130" y="3754132"/>
                </a:lnTo>
                <a:lnTo>
                  <a:pt x="1696304" y="3737315"/>
                </a:lnTo>
                <a:lnTo>
                  <a:pt x="1679878" y="3637195"/>
                </a:lnTo>
                <a:lnTo>
                  <a:pt x="1676358" y="3626244"/>
                </a:lnTo>
                <a:lnTo>
                  <a:pt x="1672838" y="3616075"/>
                </a:lnTo>
                <a:lnTo>
                  <a:pt x="1669709" y="3605516"/>
                </a:lnTo>
                <a:lnTo>
                  <a:pt x="1666972" y="3595347"/>
                </a:lnTo>
                <a:lnTo>
                  <a:pt x="1664625" y="3584397"/>
                </a:lnTo>
                <a:lnTo>
                  <a:pt x="1663061" y="3573837"/>
                </a:lnTo>
                <a:lnTo>
                  <a:pt x="1661105" y="3563669"/>
                </a:lnTo>
                <a:lnTo>
                  <a:pt x="1659932" y="3552718"/>
                </a:lnTo>
                <a:lnTo>
                  <a:pt x="1657977" y="3530817"/>
                </a:lnTo>
                <a:lnTo>
                  <a:pt x="1657194" y="3509697"/>
                </a:lnTo>
                <a:lnTo>
                  <a:pt x="1656803" y="3488187"/>
                </a:lnTo>
                <a:lnTo>
                  <a:pt x="1656803" y="3466286"/>
                </a:lnTo>
                <a:lnTo>
                  <a:pt x="1657977" y="3422483"/>
                </a:lnTo>
                <a:lnTo>
                  <a:pt x="1658758" y="3379071"/>
                </a:lnTo>
                <a:lnTo>
                  <a:pt x="1659150" y="3357561"/>
                </a:lnTo>
                <a:lnTo>
                  <a:pt x="1658758" y="3335659"/>
                </a:lnTo>
                <a:lnTo>
                  <a:pt x="1657585" y="3314149"/>
                </a:lnTo>
                <a:lnTo>
                  <a:pt x="1655630" y="3293030"/>
                </a:lnTo>
                <a:lnTo>
                  <a:pt x="1666189" y="3284426"/>
                </a:lnTo>
                <a:lnTo>
                  <a:pt x="1665407" y="3281688"/>
                </a:lnTo>
                <a:lnTo>
                  <a:pt x="1655630" y="3293030"/>
                </a:lnTo>
                <a:lnTo>
                  <a:pt x="1653674" y="3289119"/>
                </a:lnTo>
                <a:lnTo>
                  <a:pt x="1651719" y="3285208"/>
                </a:lnTo>
                <a:lnTo>
                  <a:pt x="1648981" y="3277777"/>
                </a:lnTo>
                <a:lnTo>
                  <a:pt x="1647026" y="3269564"/>
                </a:lnTo>
                <a:lnTo>
                  <a:pt x="1645461" y="3261743"/>
                </a:lnTo>
                <a:lnTo>
                  <a:pt x="1644679" y="3253138"/>
                </a:lnTo>
                <a:lnTo>
                  <a:pt x="1644288" y="3244534"/>
                </a:lnTo>
                <a:lnTo>
                  <a:pt x="1643115" y="3227326"/>
                </a:lnTo>
                <a:lnTo>
                  <a:pt x="1642332" y="3209727"/>
                </a:lnTo>
                <a:lnTo>
                  <a:pt x="1641550" y="3201514"/>
                </a:lnTo>
                <a:lnTo>
                  <a:pt x="1639986" y="3193301"/>
                </a:lnTo>
                <a:lnTo>
                  <a:pt x="1638421" y="3185479"/>
                </a:lnTo>
                <a:lnTo>
                  <a:pt x="1635293" y="3177657"/>
                </a:lnTo>
                <a:lnTo>
                  <a:pt x="1633337" y="3173746"/>
                </a:lnTo>
                <a:lnTo>
                  <a:pt x="1631773" y="3170226"/>
                </a:lnTo>
                <a:lnTo>
                  <a:pt x="1629426" y="3166706"/>
                </a:lnTo>
                <a:lnTo>
                  <a:pt x="1626689" y="3163577"/>
                </a:lnTo>
                <a:lnTo>
                  <a:pt x="1604005" y="3386893"/>
                </a:lnTo>
                <a:lnTo>
                  <a:pt x="1604787" y="3409186"/>
                </a:lnTo>
                <a:lnTo>
                  <a:pt x="1604787" y="3431478"/>
                </a:lnTo>
                <a:lnTo>
                  <a:pt x="1604005" y="3453379"/>
                </a:lnTo>
                <a:lnTo>
                  <a:pt x="1602441" y="3475672"/>
                </a:lnTo>
                <a:lnTo>
                  <a:pt x="1600094" y="3497573"/>
                </a:lnTo>
                <a:lnTo>
                  <a:pt x="1597356" y="3519084"/>
                </a:lnTo>
                <a:lnTo>
                  <a:pt x="1594228" y="3540985"/>
                </a:lnTo>
                <a:lnTo>
                  <a:pt x="1591099" y="3562104"/>
                </a:lnTo>
                <a:lnTo>
                  <a:pt x="1584059" y="3605516"/>
                </a:lnTo>
                <a:lnTo>
                  <a:pt x="1577020" y="3648536"/>
                </a:lnTo>
                <a:lnTo>
                  <a:pt x="1574282" y="3670438"/>
                </a:lnTo>
                <a:lnTo>
                  <a:pt x="1571544" y="3691948"/>
                </a:lnTo>
                <a:lnTo>
                  <a:pt x="1569197" y="3713850"/>
                </a:lnTo>
                <a:lnTo>
                  <a:pt x="1568024" y="3736142"/>
                </a:lnTo>
                <a:lnTo>
                  <a:pt x="1562549" y="3773296"/>
                </a:lnTo>
                <a:lnTo>
                  <a:pt x="1557074" y="3810059"/>
                </a:lnTo>
                <a:lnTo>
                  <a:pt x="1551598" y="3847213"/>
                </a:lnTo>
                <a:lnTo>
                  <a:pt x="1544558" y="3883194"/>
                </a:lnTo>
                <a:lnTo>
                  <a:pt x="1537519" y="3918784"/>
                </a:lnTo>
                <a:lnTo>
                  <a:pt x="1530088" y="3954765"/>
                </a:lnTo>
                <a:lnTo>
                  <a:pt x="1525395" y="3971973"/>
                </a:lnTo>
                <a:lnTo>
                  <a:pt x="1521093" y="3989572"/>
                </a:lnTo>
                <a:lnTo>
                  <a:pt x="1516009" y="4006390"/>
                </a:lnTo>
                <a:lnTo>
                  <a:pt x="1511315" y="4023207"/>
                </a:lnTo>
                <a:lnTo>
                  <a:pt x="1505840" y="4040415"/>
                </a:lnTo>
                <a:lnTo>
                  <a:pt x="1499973" y="4056841"/>
                </a:lnTo>
                <a:lnTo>
                  <a:pt x="1494498" y="4073267"/>
                </a:lnTo>
                <a:lnTo>
                  <a:pt x="1488241" y="4089693"/>
                </a:lnTo>
                <a:lnTo>
                  <a:pt x="1481592" y="4105728"/>
                </a:lnTo>
                <a:lnTo>
                  <a:pt x="1474161" y="4121372"/>
                </a:lnTo>
                <a:lnTo>
                  <a:pt x="1467122" y="4137016"/>
                </a:lnTo>
                <a:lnTo>
                  <a:pt x="1459299" y="4152660"/>
                </a:lnTo>
                <a:lnTo>
                  <a:pt x="1451087" y="4167912"/>
                </a:lnTo>
                <a:lnTo>
                  <a:pt x="1442482" y="4182383"/>
                </a:lnTo>
                <a:lnTo>
                  <a:pt x="1433878" y="4197245"/>
                </a:lnTo>
                <a:lnTo>
                  <a:pt x="1424492" y="4212106"/>
                </a:lnTo>
                <a:lnTo>
                  <a:pt x="1414715" y="4225795"/>
                </a:lnTo>
                <a:lnTo>
                  <a:pt x="1404155" y="4239483"/>
                </a:lnTo>
                <a:lnTo>
                  <a:pt x="1393595" y="4253562"/>
                </a:lnTo>
                <a:lnTo>
                  <a:pt x="1381863" y="4266860"/>
                </a:lnTo>
                <a:lnTo>
                  <a:pt x="1371303" y="4278201"/>
                </a:lnTo>
                <a:lnTo>
                  <a:pt x="1360743" y="4289152"/>
                </a:lnTo>
                <a:lnTo>
                  <a:pt x="1349793" y="4298930"/>
                </a:lnTo>
                <a:lnTo>
                  <a:pt x="1338842" y="4307925"/>
                </a:lnTo>
                <a:lnTo>
                  <a:pt x="1327500" y="4315356"/>
                </a:lnTo>
                <a:lnTo>
                  <a:pt x="1316549" y="4322004"/>
                </a:lnTo>
                <a:lnTo>
                  <a:pt x="1305208" y="4327871"/>
                </a:lnTo>
                <a:lnTo>
                  <a:pt x="1293866" y="4332955"/>
                </a:lnTo>
                <a:lnTo>
                  <a:pt x="1282133" y="4336475"/>
                </a:lnTo>
                <a:lnTo>
                  <a:pt x="1270400" y="4339604"/>
                </a:lnTo>
                <a:lnTo>
                  <a:pt x="1258276" y="4340777"/>
                </a:lnTo>
                <a:lnTo>
                  <a:pt x="1246543" y="4341559"/>
                </a:lnTo>
                <a:lnTo>
                  <a:pt x="1234028" y="4341168"/>
                </a:lnTo>
                <a:lnTo>
                  <a:pt x="1221513" y="4339995"/>
                </a:lnTo>
                <a:lnTo>
                  <a:pt x="1208607" y="4337648"/>
                </a:lnTo>
                <a:lnTo>
                  <a:pt x="1195309" y="4334128"/>
                </a:lnTo>
                <a:lnTo>
                  <a:pt x="1182012" y="4333346"/>
                </a:lnTo>
                <a:lnTo>
                  <a:pt x="1169888" y="4332955"/>
                </a:lnTo>
                <a:lnTo>
                  <a:pt x="1156591" y="4332955"/>
                </a:lnTo>
                <a:lnTo>
                  <a:pt x="1143685" y="4332955"/>
                </a:lnTo>
                <a:lnTo>
                  <a:pt x="1117873" y="4333737"/>
                </a:lnTo>
                <a:lnTo>
                  <a:pt x="1092451" y="4334519"/>
                </a:lnTo>
                <a:lnTo>
                  <a:pt x="1079545" y="4334519"/>
                </a:lnTo>
                <a:lnTo>
                  <a:pt x="1066639" y="4334128"/>
                </a:lnTo>
                <a:lnTo>
                  <a:pt x="1053733" y="4333346"/>
                </a:lnTo>
                <a:lnTo>
                  <a:pt x="1041218" y="4331782"/>
                </a:lnTo>
                <a:lnTo>
                  <a:pt x="1028311" y="4329826"/>
                </a:lnTo>
                <a:lnTo>
                  <a:pt x="1015405" y="4326697"/>
                </a:lnTo>
                <a:lnTo>
                  <a:pt x="1002890" y="4323178"/>
                </a:lnTo>
                <a:lnTo>
                  <a:pt x="990375" y="4318093"/>
                </a:lnTo>
                <a:lnTo>
                  <a:pt x="957523" y="4311836"/>
                </a:lnTo>
                <a:lnTo>
                  <a:pt x="950483" y="4312618"/>
                </a:lnTo>
                <a:lnTo>
                  <a:pt x="943443" y="4313009"/>
                </a:lnTo>
                <a:lnTo>
                  <a:pt x="936795" y="4312618"/>
                </a:lnTo>
                <a:lnTo>
                  <a:pt x="930537" y="4311836"/>
                </a:lnTo>
                <a:lnTo>
                  <a:pt x="924280" y="4309880"/>
                </a:lnTo>
                <a:lnTo>
                  <a:pt x="918805" y="4307925"/>
                </a:lnTo>
                <a:lnTo>
                  <a:pt x="912938" y="4304796"/>
                </a:lnTo>
                <a:lnTo>
                  <a:pt x="907854" y="4301276"/>
                </a:lnTo>
                <a:lnTo>
                  <a:pt x="903161" y="4296583"/>
                </a:lnTo>
                <a:lnTo>
                  <a:pt x="898468" y="4291890"/>
                </a:lnTo>
                <a:lnTo>
                  <a:pt x="894165" y="4286023"/>
                </a:lnTo>
                <a:lnTo>
                  <a:pt x="890645" y="4279766"/>
                </a:lnTo>
                <a:lnTo>
                  <a:pt x="887126" y="4273117"/>
                </a:lnTo>
                <a:lnTo>
                  <a:pt x="884388" y="4266077"/>
                </a:lnTo>
                <a:lnTo>
                  <a:pt x="881650" y="4257864"/>
                </a:lnTo>
                <a:lnTo>
                  <a:pt x="879695" y="4249260"/>
                </a:lnTo>
                <a:lnTo>
                  <a:pt x="876175" y="4234399"/>
                </a:lnTo>
                <a:lnTo>
                  <a:pt x="872655" y="4219537"/>
                </a:lnTo>
                <a:lnTo>
                  <a:pt x="864833" y="4190205"/>
                </a:lnTo>
                <a:lnTo>
                  <a:pt x="856229" y="4160481"/>
                </a:lnTo>
                <a:lnTo>
                  <a:pt x="847625" y="4131540"/>
                </a:lnTo>
                <a:lnTo>
                  <a:pt x="843714" y="4116679"/>
                </a:lnTo>
                <a:lnTo>
                  <a:pt x="840194" y="4101817"/>
                </a:lnTo>
                <a:lnTo>
                  <a:pt x="837065" y="4086564"/>
                </a:lnTo>
                <a:lnTo>
                  <a:pt x="833937" y="4071312"/>
                </a:lnTo>
                <a:lnTo>
                  <a:pt x="831590" y="4056450"/>
                </a:lnTo>
                <a:lnTo>
                  <a:pt x="830417" y="4040806"/>
                </a:lnTo>
                <a:lnTo>
                  <a:pt x="828852" y="4024771"/>
                </a:lnTo>
                <a:lnTo>
                  <a:pt x="828852" y="4008736"/>
                </a:lnTo>
                <a:lnTo>
                  <a:pt x="822204" y="3993092"/>
                </a:lnTo>
                <a:lnTo>
                  <a:pt x="816337" y="3977057"/>
                </a:lnTo>
                <a:lnTo>
                  <a:pt x="810862" y="3960240"/>
                </a:lnTo>
                <a:lnTo>
                  <a:pt x="805386" y="3944205"/>
                </a:lnTo>
                <a:lnTo>
                  <a:pt x="800302" y="3927779"/>
                </a:lnTo>
                <a:lnTo>
                  <a:pt x="796391" y="3910962"/>
                </a:lnTo>
                <a:lnTo>
                  <a:pt x="792480" y="3894536"/>
                </a:lnTo>
                <a:lnTo>
                  <a:pt x="788960" y="3876937"/>
                </a:lnTo>
                <a:lnTo>
                  <a:pt x="785441" y="3860120"/>
                </a:lnTo>
                <a:lnTo>
                  <a:pt x="782703" y="3842520"/>
                </a:lnTo>
                <a:lnTo>
                  <a:pt x="779965" y="3825703"/>
                </a:lnTo>
                <a:lnTo>
                  <a:pt x="777619" y="3808104"/>
                </a:lnTo>
                <a:lnTo>
                  <a:pt x="776054" y="3790504"/>
                </a:lnTo>
                <a:lnTo>
                  <a:pt x="774099" y="3772514"/>
                </a:lnTo>
                <a:lnTo>
                  <a:pt x="771361" y="3736924"/>
                </a:lnTo>
                <a:lnTo>
                  <a:pt x="769797" y="3732231"/>
                </a:lnTo>
                <a:lnTo>
                  <a:pt x="768232" y="3726756"/>
                </a:lnTo>
                <a:lnTo>
                  <a:pt x="767450" y="3720498"/>
                </a:lnTo>
                <a:lnTo>
                  <a:pt x="767059" y="3714241"/>
                </a:lnTo>
                <a:lnTo>
                  <a:pt x="767059" y="3701334"/>
                </a:lnTo>
                <a:lnTo>
                  <a:pt x="766668" y="3694686"/>
                </a:lnTo>
                <a:lnTo>
                  <a:pt x="766668" y="3688428"/>
                </a:lnTo>
                <a:lnTo>
                  <a:pt x="765495" y="3682171"/>
                </a:lnTo>
                <a:lnTo>
                  <a:pt x="764321" y="3676695"/>
                </a:lnTo>
                <a:lnTo>
                  <a:pt x="761975" y="3672002"/>
                </a:lnTo>
                <a:lnTo>
                  <a:pt x="760802" y="3670047"/>
                </a:lnTo>
                <a:lnTo>
                  <a:pt x="758846" y="3668482"/>
                </a:lnTo>
                <a:lnTo>
                  <a:pt x="757282" y="3666527"/>
                </a:lnTo>
                <a:lnTo>
                  <a:pt x="754935" y="3665354"/>
                </a:lnTo>
                <a:lnTo>
                  <a:pt x="752588" y="3663789"/>
                </a:lnTo>
                <a:lnTo>
                  <a:pt x="750242" y="3663007"/>
                </a:lnTo>
                <a:lnTo>
                  <a:pt x="747113" y="3662616"/>
                </a:lnTo>
                <a:lnTo>
                  <a:pt x="743202" y="3662225"/>
                </a:lnTo>
                <a:lnTo>
                  <a:pt x="739291" y="3662616"/>
                </a:lnTo>
                <a:lnTo>
                  <a:pt x="735380" y="3663007"/>
                </a:lnTo>
                <a:lnTo>
                  <a:pt x="731469" y="3681389"/>
                </a:lnTo>
                <a:lnTo>
                  <a:pt x="727167" y="3699379"/>
                </a:lnTo>
                <a:lnTo>
                  <a:pt x="722865" y="3717369"/>
                </a:lnTo>
                <a:lnTo>
                  <a:pt x="720128" y="3725974"/>
                </a:lnTo>
                <a:lnTo>
                  <a:pt x="716999" y="3733795"/>
                </a:lnTo>
                <a:lnTo>
                  <a:pt x="713870" y="3742008"/>
                </a:lnTo>
                <a:lnTo>
                  <a:pt x="709959" y="3749830"/>
                </a:lnTo>
                <a:lnTo>
                  <a:pt x="706048" y="3757261"/>
                </a:lnTo>
                <a:lnTo>
                  <a:pt x="700964" y="3763910"/>
                </a:lnTo>
                <a:lnTo>
                  <a:pt x="696271" y="3770167"/>
                </a:lnTo>
                <a:lnTo>
                  <a:pt x="690404" y="3775643"/>
                </a:lnTo>
                <a:lnTo>
                  <a:pt x="683756" y="3781118"/>
                </a:lnTo>
                <a:lnTo>
                  <a:pt x="676325" y="3786202"/>
                </a:lnTo>
                <a:lnTo>
                  <a:pt x="678280" y="3796762"/>
                </a:lnTo>
                <a:lnTo>
                  <a:pt x="680627" y="3808104"/>
                </a:lnTo>
                <a:lnTo>
                  <a:pt x="681800" y="3819446"/>
                </a:lnTo>
                <a:lnTo>
                  <a:pt x="682191" y="3825312"/>
                </a:lnTo>
                <a:lnTo>
                  <a:pt x="682191" y="3830787"/>
                </a:lnTo>
                <a:lnTo>
                  <a:pt x="682191" y="3835872"/>
                </a:lnTo>
                <a:lnTo>
                  <a:pt x="681409" y="3841347"/>
                </a:lnTo>
                <a:lnTo>
                  <a:pt x="680627" y="3845649"/>
                </a:lnTo>
                <a:lnTo>
                  <a:pt x="679062" y="3850342"/>
                </a:lnTo>
                <a:lnTo>
                  <a:pt x="677498" y="3853862"/>
                </a:lnTo>
                <a:lnTo>
                  <a:pt x="674760" y="3857382"/>
                </a:lnTo>
                <a:lnTo>
                  <a:pt x="671632" y="3860120"/>
                </a:lnTo>
                <a:lnTo>
                  <a:pt x="667721" y="3862466"/>
                </a:lnTo>
                <a:lnTo>
                  <a:pt x="659117" y="3866377"/>
                </a:lnTo>
                <a:lnTo>
                  <a:pt x="650903" y="3871070"/>
                </a:lnTo>
                <a:lnTo>
                  <a:pt x="643082" y="3876155"/>
                </a:lnTo>
                <a:lnTo>
                  <a:pt x="635651" y="3882021"/>
                </a:lnTo>
                <a:lnTo>
                  <a:pt x="628220" y="3888278"/>
                </a:lnTo>
                <a:lnTo>
                  <a:pt x="621180" y="3894536"/>
                </a:lnTo>
                <a:lnTo>
                  <a:pt x="614140" y="3901185"/>
                </a:lnTo>
                <a:lnTo>
                  <a:pt x="607492" y="3908224"/>
                </a:lnTo>
                <a:lnTo>
                  <a:pt x="593803" y="3922695"/>
                </a:lnTo>
                <a:lnTo>
                  <a:pt x="580897" y="3937166"/>
                </a:lnTo>
                <a:lnTo>
                  <a:pt x="567600" y="3951636"/>
                </a:lnTo>
                <a:lnTo>
                  <a:pt x="560951" y="3958676"/>
                </a:lnTo>
                <a:lnTo>
                  <a:pt x="553912" y="3965324"/>
                </a:lnTo>
                <a:lnTo>
                  <a:pt x="515584" y="3969627"/>
                </a:lnTo>
                <a:lnTo>
                  <a:pt x="476866" y="3974320"/>
                </a:lnTo>
                <a:lnTo>
                  <a:pt x="457702" y="3976666"/>
                </a:lnTo>
                <a:lnTo>
                  <a:pt x="437756" y="3977840"/>
                </a:lnTo>
                <a:lnTo>
                  <a:pt x="418592" y="3979013"/>
                </a:lnTo>
                <a:lnTo>
                  <a:pt x="399428" y="3980186"/>
                </a:lnTo>
                <a:lnTo>
                  <a:pt x="379874" y="3980968"/>
                </a:lnTo>
                <a:lnTo>
                  <a:pt x="360710" y="3980968"/>
                </a:lnTo>
                <a:lnTo>
                  <a:pt x="341546" y="3980186"/>
                </a:lnTo>
                <a:lnTo>
                  <a:pt x="321992" y="3978622"/>
                </a:lnTo>
                <a:lnTo>
                  <a:pt x="302828" y="3977057"/>
                </a:lnTo>
                <a:lnTo>
                  <a:pt x="283664" y="3974320"/>
                </a:lnTo>
                <a:lnTo>
                  <a:pt x="264109" y="3970800"/>
                </a:lnTo>
                <a:lnTo>
                  <a:pt x="244946" y="3966107"/>
                </a:lnTo>
                <a:lnTo>
                  <a:pt x="238297" y="3964151"/>
                </a:lnTo>
                <a:lnTo>
                  <a:pt x="232822" y="3961413"/>
                </a:lnTo>
                <a:lnTo>
                  <a:pt x="227737" y="3957894"/>
                </a:lnTo>
                <a:lnTo>
                  <a:pt x="223435" y="3953592"/>
                </a:lnTo>
                <a:lnTo>
                  <a:pt x="219915" y="3949290"/>
                </a:lnTo>
                <a:lnTo>
                  <a:pt x="216787" y="3944205"/>
                </a:lnTo>
                <a:lnTo>
                  <a:pt x="214049" y="3939121"/>
                </a:lnTo>
                <a:lnTo>
                  <a:pt x="211702" y="3933255"/>
                </a:lnTo>
                <a:lnTo>
                  <a:pt x="210138" y="3926997"/>
                </a:lnTo>
                <a:lnTo>
                  <a:pt x="208574" y="3920739"/>
                </a:lnTo>
                <a:lnTo>
                  <a:pt x="205836" y="3907833"/>
                </a:lnTo>
                <a:lnTo>
                  <a:pt x="202316" y="3881239"/>
                </a:lnTo>
                <a:lnTo>
                  <a:pt x="196059" y="3832352"/>
                </a:lnTo>
                <a:lnTo>
                  <a:pt x="189801" y="3784247"/>
                </a:lnTo>
                <a:lnTo>
                  <a:pt x="178850" y="3687646"/>
                </a:lnTo>
                <a:lnTo>
                  <a:pt x="142087" y="3236712"/>
                </a:lnTo>
                <a:lnTo>
                  <a:pt x="138958" y="3228108"/>
                </a:lnTo>
                <a:lnTo>
                  <a:pt x="137003" y="3220286"/>
                </a:lnTo>
                <a:lnTo>
                  <a:pt x="135047" y="3211682"/>
                </a:lnTo>
                <a:lnTo>
                  <a:pt x="133874" y="3203860"/>
                </a:lnTo>
                <a:lnTo>
                  <a:pt x="128399" y="3182350"/>
                </a:lnTo>
                <a:lnTo>
                  <a:pt x="122924" y="3160840"/>
                </a:lnTo>
                <a:lnTo>
                  <a:pt x="118230" y="3139329"/>
                </a:lnTo>
                <a:lnTo>
                  <a:pt x="114319" y="3118210"/>
                </a:lnTo>
                <a:lnTo>
                  <a:pt x="110017" y="3096309"/>
                </a:lnTo>
                <a:lnTo>
                  <a:pt x="106889" y="3074799"/>
                </a:lnTo>
                <a:lnTo>
                  <a:pt x="103760" y="3052897"/>
                </a:lnTo>
                <a:lnTo>
                  <a:pt x="101804" y="3030996"/>
                </a:lnTo>
                <a:lnTo>
                  <a:pt x="99849" y="3009094"/>
                </a:lnTo>
                <a:lnTo>
                  <a:pt x="98675" y="2987193"/>
                </a:lnTo>
                <a:lnTo>
                  <a:pt x="97502" y="2965683"/>
                </a:lnTo>
                <a:lnTo>
                  <a:pt x="97111" y="2943390"/>
                </a:lnTo>
                <a:lnTo>
                  <a:pt x="97111" y="2921489"/>
                </a:lnTo>
                <a:lnTo>
                  <a:pt x="97502" y="2899196"/>
                </a:lnTo>
                <a:lnTo>
                  <a:pt x="98675" y="2876904"/>
                </a:lnTo>
                <a:lnTo>
                  <a:pt x="99849" y="2854611"/>
                </a:lnTo>
                <a:lnTo>
                  <a:pt x="99067" y="2846007"/>
                </a:lnTo>
                <a:lnTo>
                  <a:pt x="98675" y="2838185"/>
                </a:lnTo>
                <a:lnTo>
                  <a:pt x="98675" y="2829581"/>
                </a:lnTo>
                <a:lnTo>
                  <a:pt x="99067" y="2820977"/>
                </a:lnTo>
                <a:lnTo>
                  <a:pt x="99849" y="2812764"/>
                </a:lnTo>
                <a:lnTo>
                  <a:pt x="101413" y="2803769"/>
                </a:lnTo>
                <a:lnTo>
                  <a:pt x="103369" y="2794774"/>
                </a:lnTo>
                <a:lnTo>
                  <a:pt x="106106" y="2786169"/>
                </a:lnTo>
                <a:lnTo>
                  <a:pt x="103369" y="2761922"/>
                </a:lnTo>
                <a:lnTo>
                  <a:pt x="99849" y="2756055"/>
                </a:lnTo>
                <a:lnTo>
                  <a:pt x="96720" y="2750189"/>
                </a:lnTo>
                <a:lnTo>
                  <a:pt x="93982" y="2744322"/>
                </a:lnTo>
                <a:lnTo>
                  <a:pt x="92027" y="2738456"/>
                </a:lnTo>
                <a:lnTo>
                  <a:pt x="89680" y="2732589"/>
                </a:lnTo>
                <a:lnTo>
                  <a:pt x="87725" y="2726332"/>
                </a:lnTo>
                <a:lnTo>
                  <a:pt x="84987" y="2714208"/>
                </a:lnTo>
                <a:lnTo>
                  <a:pt x="83423" y="2701693"/>
                </a:lnTo>
                <a:lnTo>
                  <a:pt x="82640" y="2688787"/>
                </a:lnTo>
                <a:lnTo>
                  <a:pt x="81858" y="2675489"/>
                </a:lnTo>
                <a:lnTo>
                  <a:pt x="81467" y="2662583"/>
                </a:lnTo>
                <a:lnTo>
                  <a:pt x="82640" y="2636380"/>
                </a:lnTo>
                <a:lnTo>
                  <a:pt x="83032" y="2610176"/>
                </a:lnTo>
                <a:lnTo>
                  <a:pt x="83032" y="2596879"/>
                </a:lnTo>
                <a:lnTo>
                  <a:pt x="81858" y="2583191"/>
                </a:lnTo>
                <a:lnTo>
                  <a:pt x="80685" y="2570284"/>
                </a:lnTo>
                <a:lnTo>
                  <a:pt x="78338" y="2557378"/>
                </a:lnTo>
                <a:lnTo>
                  <a:pt x="76774" y="2562854"/>
                </a:lnTo>
                <a:lnTo>
                  <a:pt x="75210" y="2568720"/>
                </a:lnTo>
                <a:lnTo>
                  <a:pt x="72863" y="2579671"/>
                </a:lnTo>
                <a:lnTo>
                  <a:pt x="71299" y="2591404"/>
                </a:lnTo>
                <a:lnTo>
                  <a:pt x="70517" y="2603136"/>
                </a:lnTo>
                <a:lnTo>
                  <a:pt x="70517" y="2614478"/>
                </a:lnTo>
                <a:lnTo>
                  <a:pt x="70517" y="2626602"/>
                </a:lnTo>
                <a:lnTo>
                  <a:pt x="70908" y="2649677"/>
                </a:lnTo>
                <a:lnTo>
                  <a:pt x="70908" y="2661410"/>
                </a:lnTo>
                <a:lnTo>
                  <a:pt x="70908" y="2673143"/>
                </a:lnTo>
                <a:lnTo>
                  <a:pt x="70126" y="2684093"/>
                </a:lnTo>
                <a:lnTo>
                  <a:pt x="68561" y="2695435"/>
                </a:lnTo>
                <a:lnTo>
                  <a:pt x="66606" y="2706386"/>
                </a:lnTo>
                <a:lnTo>
                  <a:pt x="65041" y="2711861"/>
                </a:lnTo>
                <a:lnTo>
                  <a:pt x="63477" y="2716945"/>
                </a:lnTo>
                <a:lnTo>
                  <a:pt x="61130" y="2722030"/>
                </a:lnTo>
                <a:lnTo>
                  <a:pt x="58784" y="2727505"/>
                </a:lnTo>
                <a:lnTo>
                  <a:pt x="56046" y="2732198"/>
                </a:lnTo>
                <a:lnTo>
                  <a:pt x="52917" y="2737282"/>
                </a:lnTo>
                <a:lnTo>
                  <a:pt x="50962" y="2786169"/>
                </a:lnTo>
                <a:lnTo>
                  <a:pt x="48224" y="2835057"/>
                </a:lnTo>
                <a:lnTo>
                  <a:pt x="45095" y="2883944"/>
                </a:lnTo>
                <a:lnTo>
                  <a:pt x="41575" y="2932439"/>
                </a:lnTo>
                <a:lnTo>
                  <a:pt x="38056" y="2981718"/>
                </a:lnTo>
                <a:lnTo>
                  <a:pt x="34145" y="3030214"/>
                </a:lnTo>
                <a:lnTo>
                  <a:pt x="25932" y="3127597"/>
                </a:lnTo>
                <a:lnTo>
                  <a:pt x="16545" y="3224197"/>
                </a:lnTo>
                <a:lnTo>
                  <a:pt x="6377" y="3320798"/>
                </a:lnTo>
                <a:lnTo>
                  <a:pt x="0" y="337532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46305D7-8853-41A9-B459-9FF08CB3D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938058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01AF6C-282A-674A-A003-3BF954A9DC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1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aper texture">
            <a:extLst>
              <a:ext uri="{FF2B5EF4-FFF2-40B4-BE49-F238E27FC236}">
                <a16:creationId xmlns=""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7C16BF-8BDA-4FFA-84BE-A0BA59F7E4C3}" type="datetime1">
              <a:rPr lang="en-US" smtClean="0"/>
              <a:t>17-Apr-26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94E2456-38A0-43EF-B4E0-A7C53928D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591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2533EE5-D433-42CF-904C-DA43DCD63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2752"/>
            <a:ext cx="12192000" cy="5492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5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=""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06DBFE-56E7-41B6-A90F-598560CEC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34486"/>
            <a:ext cx="4998304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2EF0821-71C9-4AD5-A484-044C266B1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85545"/>
            <a:ext cx="4998304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8424212-10C6-435C-9740-5A6D6555D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8980" y="1834486"/>
            <a:ext cx="5022920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DA0FD89-715C-4877-95B3-C4BCBAED7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8980" y="2485545"/>
            <a:ext cx="5022920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D9A6A772-971C-4942-B425-C30730B92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2306121"/>
            <a:ext cx="4999843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3DA982A-223C-47F7-A2CF-1B7F38F2E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0830" y="2291170"/>
            <a:ext cx="5021381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hape 61">
            <a:extLst>
              <a:ext uri="{FF2B5EF4-FFF2-40B4-BE49-F238E27FC236}">
                <a16:creationId xmlns=""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2118076-2E0D-5E7E-A42F-C98A28D82577}"/>
              </a:ext>
            </a:extLst>
          </p:cNvPr>
          <p:cNvGrpSpPr/>
          <p:nvPr userDrawn="1"/>
        </p:nvGrpSpPr>
        <p:grpSpPr>
          <a:xfrm>
            <a:off x="0" y="1162050"/>
            <a:ext cx="12192000" cy="63125"/>
            <a:chOff x="507492" y="1501519"/>
            <a:chExt cx="8129016" cy="63125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1235F7D8-AA1D-7FB1-E3FE-98609224D73A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rgbClr val="0099CC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CCF65AF8-D5B9-79FA-3188-8A58F6011523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rgbClr val="0099CC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37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=""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4" name="Shape 61">
            <a:extLst>
              <a:ext uri="{FF2B5EF4-FFF2-40B4-BE49-F238E27FC236}">
                <a16:creationId xmlns=""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38537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82080A71-84F0-4C3F-90B7-21715ABC2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84820" cy="4530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="" xmlns:a16="http://schemas.microsoft.com/office/drawing/2014/main" id="{B20FD831-631B-4241-92C7-347840346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78" y="1825625"/>
            <a:ext cx="4984821" cy="454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685989A-8A65-270F-4F97-DC3E9B2056D9}"/>
              </a:ext>
            </a:extLst>
          </p:cNvPr>
          <p:cNvGrpSpPr/>
          <p:nvPr userDrawn="1"/>
        </p:nvGrpSpPr>
        <p:grpSpPr>
          <a:xfrm>
            <a:off x="0" y="1162050"/>
            <a:ext cx="12192000" cy="63125"/>
            <a:chOff x="507492" y="1501519"/>
            <a:chExt cx="8129016" cy="6312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2F928B71-BB8C-648E-F8B2-F4122CA364A3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F52DB815-9E31-A958-D33A-21D2FA7AEF91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5B9CF4E-1426-5737-B3E3-8FFBCFD54B30}"/>
              </a:ext>
            </a:extLst>
          </p:cNvPr>
          <p:cNvCxnSpPr/>
          <p:nvPr userDrawn="1"/>
        </p:nvCxnSpPr>
        <p:spPr>
          <a:xfrm>
            <a:off x="6096000" y="2035175"/>
            <a:ext cx="0" cy="315595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6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E87F72C-05FE-495F-8FDB-295B29E95FF0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D7E2834-A8D4-4FE6-9FC0-253BF2CB0A4B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D22AED80-0E06-4C85-957A-C93AF4A7C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hape 61">
            <a:extLst>
              <a:ext uri="{FF2B5EF4-FFF2-40B4-BE49-F238E27FC236}">
                <a16:creationId xmlns="" xmlns:a16="http://schemas.microsoft.com/office/drawing/2014/main" id="{76301C53-A459-4782-ADBF-6A23AD90F228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4AA1A3FF-B6E6-5147-80A4-EB0FDCD922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6A80195-D02B-8843-BA61-A079D04D9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6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per texture">
            <a:extLst>
              <a:ext uri="{FF2B5EF4-FFF2-40B4-BE49-F238E27FC236}">
                <a16:creationId xmlns="" xmlns:a16="http://schemas.microsoft.com/office/drawing/2014/main" id="{DB8548B1-0D03-4CF5-B096-7F591BEBFE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3B098D0-93BD-4B51-8E9E-5D4D6D95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518"/>
            <a:ext cx="10515600" cy="776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67B4C3-38C8-499D-91DE-107F743B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09676"/>
            <a:ext cx="10515600" cy="4967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CC217D-737C-4959-B035-84EAC74D5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A1AB594D-E50C-4B04-A2BD-2626B3B76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508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E900FA4-E254-8E4D-463A-6037DD2C1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4975" y="6344444"/>
            <a:ext cx="1895475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18/04/2026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483E66FA-136D-B593-BEA7-6794CD9543FF}"/>
              </a:ext>
            </a:extLst>
          </p:cNvPr>
          <p:cNvCxnSpPr>
            <a:cxnSpLocks/>
          </p:cNvCxnSpPr>
          <p:nvPr userDrawn="1"/>
        </p:nvCxnSpPr>
        <p:spPr>
          <a:xfrm>
            <a:off x="0" y="6296819"/>
            <a:ext cx="12192000" cy="0"/>
          </a:xfrm>
          <a:prstGeom prst="line">
            <a:avLst/>
          </a:prstGeom>
          <a:ln w="19050" cap="flat" cmpd="sng" algn="ctr">
            <a:solidFill>
              <a:srgbClr val="000099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2" descr="Jahangirnagar University in Bangladesh">
            <a:extLst>
              <a:ext uri="{FF2B5EF4-FFF2-40B4-BE49-F238E27FC236}">
                <a16:creationId xmlns="" xmlns:a16="http://schemas.microsoft.com/office/drawing/2014/main" id="{720E96B5-9BE5-DF85-8AEA-9C05E30832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972" y="281834"/>
            <a:ext cx="750902" cy="882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13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72" r:id="rId5"/>
    <p:sldLayoutId id="2147483673" r:id="rId6"/>
    <p:sldLayoutId id="2147483653" r:id="rId7"/>
    <p:sldLayoutId id="2147483671" r:id="rId8"/>
    <p:sldLayoutId id="2147483654" r:id="rId9"/>
    <p:sldLayoutId id="2147483655" r:id="rId10"/>
    <p:sldLayoutId id="214748367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small" baseline="0">
          <a:solidFill>
            <a:srgbClr val="0070C0"/>
          </a:solidFill>
          <a:latin typeface="Aptos SemiBold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patie.be/docs/laravel-permission" TargetMode="External"/><Relationship Id="rId2" Type="http://schemas.openxmlformats.org/officeDocument/2006/relationships/hyperlink" Target="https://laravel.com/doc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dirty="0" err="1" smtClean="0"/>
              <a:t>iProject</a:t>
            </a:r>
            <a:r>
              <a:rPr lang="en-US" dirty="0" smtClean="0"/>
              <a:t> : A personal project tracker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Research Project </a:t>
            </a:r>
            <a:r>
              <a:rPr lang="en-US" dirty="0" smtClean="0"/>
              <a:t>Pre-Defense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B191E88-2B79-4210-006E-03966E682B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0099"/>
                </a:solidFill>
              </a:rPr>
              <a:t>Presenter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91124DB-9303-44BA-0F56-1C6BD3F7C2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57574" y="3637280"/>
            <a:ext cx="5267325" cy="11651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Student Id: </a:t>
            </a:r>
            <a:r>
              <a:rPr lang="en-US" sz="1800" dirty="0" smtClean="0">
                <a:solidFill>
                  <a:schemeClr val="tx1"/>
                </a:solidFill>
              </a:rPr>
              <a:t>CSE202502145</a:t>
            </a:r>
            <a:endParaRPr lang="en-US" sz="1800" dirty="0" smtClean="0">
              <a:solidFill>
                <a:schemeClr val="tx1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800" dirty="0" smtClean="0">
                <a:solidFill>
                  <a:schemeClr val="tx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Name: Md </a:t>
            </a:r>
            <a:r>
              <a:rPr lang="en-US" sz="1800" dirty="0" err="1" smtClean="0">
                <a:solidFill>
                  <a:schemeClr val="tx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Mahthiul</a:t>
            </a:r>
            <a:r>
              <a:rPr lang="en-US" sz="1800" dirty="0" smtClean="0">
                <a:solidFill>
                  <a:schemeClr val="tx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Hasan Thanvi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solidFill>
                  <a:schemeClr val="tx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Intake</a:t>
            </a:r>
            <a:r>
              <a:rPr lang="en-US" sz="1800" dirty="0">
                <a:solidFill>
                  <a:schemeClr val="tx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en-US" sz="1800" dirty="0" smtClean="0">
                <a:solidFill>
                  <a:schemeClr val="tx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Summer 2025</a:t>
            </a:r>
            <a:endParaRPr lang="en-US" sz="1800" dirty="0">
              <a:solidFill>
                <a:schemeClr val="tx1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B55C0D1F-1791-8294-2177-06DE213C4F0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633075" y="6373813"/>
            <a:ext cx="1558925" cy="365125"/>
          </a:xfrm>
        </p:spPr>
        <p:txBody>
          <a:bodyPr/>
          <a:lstStyle/>
          <a:p>
            <a:r>
              <a:rPr lang="en-US" dirty="0" smtClean="0"/>
              <a:t>18/04/2026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Screenshots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0BBBF1B-1797-84A5-0F56-C6B43BCBF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iProject</a:t>
            </a:r>
            <a:r>
              <a:rPr lang="en-US" dirty="0"/>
              <a:t> : A Personal Project Tracker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8E957A8-28E2-38C5-0D02-D47790B3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7093" y="952841"/>
            <a:ext cx="4917823" cy="47124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59496" y="5665317"/>
            <a:ext cx="2403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 : </a:t>
            </a:r>
            <a:r>
              <a:rPr lang="en-US" dirty="0" smtClean="0"/>
              <a:t>Teacher dashboard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Screenshots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0BBBF1B-1797-84A5-0F56-C6B43BCBF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iProject</a:t>
            </a:r>
            <a:r>
              <a:rPr lang="en-US" dirty="0"/>
              <a:t> : A Personal Project Tracker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8E957A8-28E2-38C5-0D02-D47790B3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Fig : Student dashboard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79" y="1252666"/>
            <a:ext cx="8413642" cy="391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System</a:t>
            </a:r>
            <a:r>
              <a:rPr lang="en-US" dirty="0" smtClean="0"/>
              <a:t> architecture </a:t>
            </a:r>
            <a:r>
              <a:rPr lang="en-US" dirty="0"/>
              <a:t>&amp;</a:t>
            </a:r>
            <a:r>
              <a:rPr lang="en-US" dirty="0" smtClean="0"/>
              <a:t> design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Architecture Pattern: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Model-View-Controller (MVC) utilized through the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Laravel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framework.</a:t>
            </a:r>
          </a:p>
          <a:p>
            <a:pPr fontAlgn="base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Frontend Interface: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Responsive web design handling distinct dashboards for all 6 user roles.</a:t>
            </a:r>
          </a:p>
          <a:p>
            <a:pPr fontAlgn="base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Backend Logic: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PHP handling routing, authentication, and business logic.</a:t>
            </a: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Security Layer: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Custom middleware to enforce strict role-based access and data isolation between departments.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EF0BCD8-8FD5-450D-DD79-EB2B5DB0F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iProject</a:t>
            </a:r>
            <a:r>
              <a:rPr lang="en-US" dirty="0"/>
              <a:t> : A Personal Project Tracker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11156F9-11D3-3AAF-33EB-8C607965B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Diagram (DFD)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Findings from experiments, surveys, or data analysis</a:t>
            </a:r>
          </a:p>
          <a:p>
            <a:r>
              <a:rPr dirty="0"/>
              <a:t>Graphs, Charts, or Statistical Results</a:t>
            </a:r>
          </a:p>
          <a:p>
            <a:r>
              <a:rPr dirty="0"/>
              <a:t>Comparison with Hypothesis/Research 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5D0A004-8987-F9BD-EAF5-C27D6AE37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iProject</a:t>
            </a:r>
            <a:r>
              <a:rPr lang="en-US" dirty="0"/>
              <a:t> : A Personal Project Tracker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916AA7-B61F-788F-0A68-43CFB986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32" y="836022"/>
            <a:ext cx="11182208" cy="5095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 &amp; Significance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For Teachers: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Eliminates email clutter; provides a clear overview of all supervised students.</a:t>
            </a:r>
          </a:p>
          <a:p>
            <a:pPr fontAlgn="base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For Admins: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Generates instant, high-level reports on department performance.</a:t>
            </a: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For Institutions: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Digitizes the entire thesis workflow, making it 100% secure and accessible 24/7.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4D5D82-96DA-B6EA-CCA6-102D156F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iProject</a:t>
            </a:r>
            <a:r>
              <a:rPr lang="en-US" dirty="0"/>
              <a:t> : A Personal Project Tracker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7B91DCF-7482-A4D9-ACB0-70F424CF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&amp; Challenges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Lack of Third-Party Integrations:</a:t>
            </a:r>
            <a:r>
              <a:rPr lang="en-US" dirty="0"/>
              <a:t> The platform currently operates as a standalone system and does not yet integrate with existing Learning Management Systems (LMS) like Moodle or </a:t>
            </a:r>
            <a:r>
              <a:rPr lang="en-US" dirty="0" smtClean="0"/>
              <a:t>Canvas. </a:t>
            </a:r>
            <a:endParaRPr dirty="0" smtClean="0"/>
          </a:p>
          <a:p>
            <a:r>
              <a:rPr lang="en-US" b="1" dirty="0"/>
              <a:t>Manual Verification:</a:t>
            </a:r>
            <a:r>
              <a:rPr lang="en-US" dirty="0"/>
              <a:t> The system relies on Teachers to manually review and approve milestones; it lacks automated checks like built-in plagiarism detection (e.g., </a:t>
            </a:r>
            <a:r>
              <a:rPr lang="en-US" dirty="0" err="1"/>
              <a:t>Turnitin</a:t>
            </a:r>
            <a:r>
              <a:rPr lang="en-US" dirty="0"/>
              <a:t> API).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649A94-6C92-C866-6199-F19A06D7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iProject</a:t>
            </a:r>
            <a:r>
              <a:rPr lang="en-US" dirty="0"/>
              <a:t> : A Personal Project Tracker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54D1AFD-6A33-ECA5-3D9E-50F275D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Limitations &amp;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Complex Middleware Logic:</a:t>
            </a:r>
            <a:r>
              <a:rPr lang="en-US" dirty="0"/>
              <a:t> Designing a foolproof 6-tier Role-Based Access Control (RBAC) system in </a:t>
            </a:r>
            <a:r>
              <a:rPr lang="en-US" dirty="0" err="1"/>
              <a:t>Laravel</a:t>
            </a:r>
            <a:r>
              <a:rPr lang="en-US" dirty="0"/>
              <a:t> required highly complex middleware to prevent permission overlap</a:t>
            </a:r>
            <a:r>
              <a:rPr lang="en-US" dirty="0" smtClean="0"/>
              <a:t>.</a:t>
            </a:r>
          </a:p>
          <a:p>
            <a:r>
              <a:rPr lang="en-US" b="1" dirty="0"/>
              <a:t>Strict Data Isolation:</a:t>
            </a:r>
            <a:r>
              <a:rPr lang="en-US" dirty="0"/>
              <a:t> Ensuring true multi-tenancy—where a Department Admin cannot accidentally query or view another department’s thesis data—was a significant database engineering hurdle</a:t>
            </a:r>
            <a:r>
              <a:rPr lang="en-US" dirty="0" smtClean="0"/>
              <a:t>.</a:t>
            </a:r>
          </a:p>
          <a:p>
            <a:r>
              <a:rPr lang="en-US" b="1" dirty="0"/>
              <a:t>UI/UX Balancing:</a:t>
            </a:r>
            <a:r>
              <a:rPr lang="en-US" dirty="0"/>
              <a:t> Creating distinct, intuitive dashboards for 6 entirely different user roles without making the platform feel cluttered.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649A94-6C92-C866-6199-F19A06D7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iProject</a:t>
            </a:r>
            <a:r>
              <a:rPr lang="en-US" dirty="0"/>
              <a:t> : A Personal Project Tracker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54D1AFD-6A33-ECA5-3D9E-50F275D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Conclusion: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The Project Tracking Management System successfully bridges the gap between general task managers and academic requirements.</a:t>
            </a: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Recommendations: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Institutions should adopt centralized </a:t>
            </a: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iProject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systems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to ensure data continuity, academic integrity, and better student outcomes.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6962B20-CEC0-A06C-8E69-7BD4BF78A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iProject</a:t>
            </a:r>
            <a:r>
              <a:rPr lang="en-US" dirty="0"/>
              <a:t> : A Personal Project Tracker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9407CCC-2648-420E-DC8E-FA4A5A78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System </a:t>
            </a:r>
            <a:r>
              <a:rPr lang="en-US" b="1" dirty="0"/>
              <a:t>Integration:</a:t>
            </a:r>
            <a:r>
              <a:rPr lang="en-US" dirty="0"/>
              <a:t> Extending the platform via REST APIs to sync seamlessly with existing Learning Management Systems (LMS) like Moodle or Canvas.</a:t>
            </a:r>
          </a:p>
          <a:p>
            <a:r>
              <a:rPr lang="en-US" b="1" dirty="0"/>
              <a:t>Automated Integrity Checks:</a:t>
            </a:r>
            <a:r>
              <a:rPr lang="en-US" dirty="0"/>
              <a:t> Integrating third-party APIs (like </a:t>
            </a:r>
            <a:r>
              <a:rPr lang="en-US" dirty="0" err="1"/>
              <a:t>Turnitin</a:t>
            </a:r>
            <a:r>
              <a:rPr lang="en-US" dirty="0"/>
              <a:t>) to automatically scan thesis document submissions for plagiarism.</a:t>
            </a:r>
          </a:p>
          <a:p>
            <a:r>
              <a:rPr lang="en-US" b="1" dirty="0"/>
              <a:t>Mobile Ecosystem:</a:t>
            </a:r>
            <a:r>
              <a:rPr lang="en-US" dirty="0"/>
              <a:t> Developing a dedicated mobile application for </a:t>
            </a:r>
            <a:r>
              <a:rPr lang="en-US" dirty="0" err="1"/>
              <a:t>iOS</a:t>
            </a:r>
            <a:r>
              <a:rPr lang="en-US" dirty="0"/>
              <a:t> and Android to provide real-time push notifications for deadlines and faculty feedback.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24D734C-DA4D-F796-948E-B4CA5ECD2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iProject</a:t>
            </a:r>
            <a:r>
              <a:rPr lang="en-US" dirty="0"/>
              <a:t> : A Personal Project Tracker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31D9AC6-E1B0-E871-3E68-ACFAB2E6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Books &amp; Journals:</a:t>
            </a:r>
            <a:endParaRPr lang="en-US" sz="1800" dirty="0"/>
          </a:p>
          <a:p>
            <a:r>
              <a:rPr lang="en-US" sz="1800" dirty="0"/>
              <a:t>Sandhu, R. S., Coyne, E. J., Feinstein, H. L., &amp; </a:t>
            </a:r>
            <a:r>
              <a:rPr lang="en-US" sz="1800" dirty="0" err="1"/>
              <a:t>Youman</a:t>
            </a:r>
            <a:r>
              <a:rPr lang="en-US" sz="1800" dirty="0"/>
              <a:t>, C. E. (1996). Role-based access control models. </a:t>
            </a:r>
            <a:r>
              <a:rPr lang="en-US" sz="1800" i="1" dirty="0"/>
              <a:t>IEEE Computer</a:t>
            </a:r>
            <a:r>
              <a:rPr lang="en-US" sz="1800" dirty="0"/>
              <a:t>, 29(2), 38-47. </a:t>
            </a:r>
            <a:r>
              <a:rPr lang="en-US" sz="1800" i="1" dirty="0"/>
              <a:t>(Standard academic citation for RBAC)</a:t>
            </a:r>
            <a:endParaRPr lang="en-US" sz="1800" dirty="0"/>
          </a:p>
          <a:p>
            <a:r>
              <a:rPr lang="en-US" sz="1800" dirty="0"/>
              <a:t>Stauffer, M. (2019). </a:t>
            </a:r>
            <a:r>
              <a:rPr lang="en-US" sz="1800" i="1" dirty="0" err="1"/>
              <a:t>Laravel</a:t>
            </a:r>
            <a:r>
              <a:rPr lang="en-US" sz="1800" i="1" dirty="0"/>
              <a:t>: Up &amp; Running: A Framework for Building Modern PHP Apps</a:t>
            </a:r>
            <a:r>
              <a:rPr lang="en-US" sz="1800" dirty="0"/>
              <a:t> (2nd ed.). O'Reilly Media.</a:t>
            </a:r>
          </a:p>
          <a:p>
            <a:r>
              <a:rPr lang="en-US" sz="1800" dirty="0"/>
              <a:t>Chong, F., &amp; </a:t>
            </a:r>
            <a:r>
              <a:rPr lang="en-US" sz="1800" dirty="0" err="1"/>
              <a:t>Carraro</a:t>
            </a:r>
            <a:r>
              <a:rPr lang="en-US" sz="1800" dirty="0"/>
              <a:t>, G. (2006). Architecture strategies for catching the long tail. </a:t>
            </a:r>
            <a:r>
              <a:rPr lang="en-US" sz="1800" i="1" dirty="0"/>
              <a:t>Microsoft Corporation</a:t>
            </a:r>
            <a:r>
              <a:rPr lang="en-US" sz="1800" dirty="0"/>
              <a:t>. </a:t>
            </a:r>
            <a:r>
              <a:rPr lang="en-US" sz="1800" i="1" dirty="0"/>
              <a:t>(Classic paper on multi-tenant architecture)</a:t>
            </a:r>
            <a:endParaRPr lang="en-US" sz="1800" dirty="0"/>
          </a:p>
          <a:p>
            <a:r>
              <a:rPr lang="en-US" sz="1800" b="1" dirty="0"/>
              <a:t>Online Sources:</a:t>
            </a:r>
            <a:endParaRPr lang="en-US" sz="1800" dirty="0"/>
          </a:p>
          <a:p>
            <a:r>
              <a:rPr lang="en-US" sz="1800" dirty="0" err="1"/>
              <a:t>Laravel</a:t>
            </a:r>
            <a:r>
              <a:rPr lang="en-US" sz="1800" dirty="0"/>
              <a:t> (2024). </a:t>
            </a:r>
            <a:r>
              <a:rPr lang="en-US" sz="1800" i="1" dirty="0" err="1"/>
              <a:t>Laravel</a:t>
            </a:r>
            <a:r>
              <a:rPr lang="en-US" sz="1800" i="1" dirty="0"/>
              <a:t> Documentation: Eloquent ORM and Middleware</a:t>
            </a:r>
            <a:r>
              <a:rPr lang="en-US" sz="1800" dirty="0"/>
              <a:t>. Retrieved from </a:t>
            </a:r>
            <a:r>
              <a:rPr lang="en-US" sz="1800" dirty="0">
                <a:hlinkClick r:id="rId2"/>
              </a:rPr>
              <a:t>https://laravel.com/docs</a:t>
            </a:r>
            <a:endParaRPr lang="en-US" sz="1800" dirty="0"/>
          </a:p>
          <a:p>
            <a:r>
              <a:rPr lang="en-US" sz="1800" dirty="0" err="1"/>
              <a:t>Spatie</a:t>
            </a:r>
            <a:r>
              <a:rPr lang="en-US" sz="1800" dirty="0"/>
              <a:t> (2024). </a:t>
            </a:r>
            <a:r>
              <a:rPr lang="en-US" sz="1800" i="1" dirty="0" err="1"/>
              <a:t>Laravel</a:t>
            </a:r>
            <a:r>
              <a:rPr lang="en-US" sz="1800" i="1" dirty="0"/>
              <a:t>-permission Documentation</a:t>
            </a:r>
            <a:r>
              <a:rPr lang="en-US" sz="1800" dirty="0"/>
              <a:t>. Retrieved from </a:t>
            </a:r>
            <a:r>
              <a:rPr lang="en-US" sz="1800" dirty="0">
                <a:hlinkClick r:id="rId3"/>
              </a:rPr>
              <a:t>https://spatie.be/docs/laravel-permission</a:t>
            </a:r>
            <a:r>
              <a:rPr lang="en-US" sz="1800" dirty="0"/>
              <a:t> </a:t>
            </a:r>
            <a:r>
              <a:rPr lang="en-US" sz="1800" i="1" dirty="0"/>
              <a:t>(If you used a package for your roles)</a:t>
            </a:r>
            <a:endParaRPr lang="en-US" sz="1800" dirty="0"/>
          </a:p>
          <a:p>
            <a:r>
              <a:rPr lang="en-US" sz="1800" dirty="0"/>
              <a:t>Draw.io / Mermaid.js (2024). </a:t>
            </a:r>
            <a:r>
              <a:rPr lang="en-US" sz="1800" i="1" dirty="0"/>
              <a:t>Diagramming Tools for ER and DFD System Architecture</a:t>
            </a:r>
            <a:r>
              <a:rPr lang="en-US" sz="18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CB6A2D3-689C-612D-10EA-752A6455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iProject</a:t>
            </a:r>
            <a:r>
              <a:rPr lang="en-US" dirty="0"/>
              <a:t> : A Personal Project Tracker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BB52F20-455C-C94F-FEFF-7C5E6027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</a:t>
            </a:r>
            <a:endParaRPr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1305"/>
            <a:ext cx="4984820" cy="453072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Related Work </a:t>
            </a:r>
          </a:p>
          <a:p>
            <a:r>
              <a:rPr lang="en-US" dirty="0" smtClean="0"/>
              <a:t>Problem Statement </a:t>
            </a:r>
          </a:p>
          <a:p>
            <a:r>
              <a:rPr lang="en-US" dirty="0" smtClean="0"/>
              <a:t>Objectives</a:t>
            </a:r>
          </a:p>
          <a:p>
            <a:r>
              <a:rPr lang="en-US" dirty="0" smtClean="0"/>
              <a:t>Conceptual Framework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/>
              <a:t>Feature Screenshots</a:t>
            </a:r>
            <a:endParaRPr lang="en-US" dirty="0" smtClean="0"/>
          </a:p>
          <a:p>
            <a:r>
              <a:rPr lang="en-US" dirty="0" smtClean="0"/>
              <a:t>System Architecture &amp; Design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D7DA2EF-0540-908F-5DBB-BAFA3A330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78" y="1561465"/>
            <a:ext cx="4984821" cy="4541140"/>
          </a:xfrm>
        </p:spPr>
        <p:txBody>
          <a:bodyPr>
            <a:normAutofit/>
          </a:bodyPr>
          <a:lstStyle/>
          <a:p>
            <a:r>
              <a:rPr lang="en-US" dirty="0"/>
              <a:t>Data Flow Diagram(DFD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Contributions &amp; Significance</a:t>
            </a:r>
          </a:p>
          <a:p>
            <a:r>
              <a:rPr lang="en-US" dirty="0" smtClean="0"/>
              <a:t>Limitations &amp; Challenges</a:t>
            </a:r>
          </a:p>
          <a:p>
            <a:r>
              <a:rPr lang="en-US" dirty="0" smtClean="0"/>
              <a:t>Conclusion &amp; Recommendations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References</a:t>
            </a:r>
          </a:p>
          <a:p>
            <a:r>
              <a:rPr lang="en-US" dirty="0" smtClean="0"/>
              <a:t>Q&amp;A / Thank You Slide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9DCEE67A-017F-A04B-7C82-DCA2A3E5A56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iProject : A Personal Project Tracker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F95FA50-00A2-4844-967A-39FFB724C3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7322" y="1863970"/>
            <a:ext cx="4630127" cy="1872028"/>
          </a:xfrm>
        </p:spPr>
        <p:txBody>
          <a:bodyPr anchor="b">
            <a:normAutofit/>
          </a:bodyPr>
          <a:lstStyle/>
          <a:p>
            <a:r>
              <a:rPr lang="en-US" dirty="0"/>
              <a:t>Q&amp;A / 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717322" y="4109827"/>
            <a:ext cx="4630127" cy="150018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2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iProject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: A Personal Project Tracker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8" name="Picture 7" descr="Different colored question marks">
            <a:extLst>
              <a:ext uri="{FF2B5EF4-FFF2-40B4-BE49-F238E27FC236}">
                <a16:creationId xmlns="" xmlns:a16="http://schemas.microsoft.com/office/drawing/2014/main" id="{59544ECC-A91E-D3DD-513F-53CFD74002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056" r="27442"/>
          <a:stretch/>
        </p:blipFill>
        <p:spPr>
          <a:xfrm>
            <a:off x="20" y="10"/>
            <a:ext cx="5913419" cy="685798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Introduction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Hundreds </a:t>
            </a:r>
            <a:r>
              <a:rPr lang="en-US" dirty="0"/>
              <a:t>of university students engage in significant research projects each semester</a:t>
            </a:r>
            <a:r>
              <a:rPr lang="en-US" dirty="0" smtClean="0"/>
              <a:t>.</a:t>
            </a:r>
          </a:p>
          <a:p>
            <a:r>
              <a:rPr lang="en-US" dirty="0"/>
              <a:t> Effective communication is crucial among students, instructors, department heads, and institutional administrators</a:t>
            </a:r>
            <a:r>
              <a:rPr lang="en-US" dirty="0" smtClean="0"/>
              <a:t>.</a:t>
            </a:r>
          </a:p>
          <a:p>
            <a:r>
              <a:rPr lang="en-US" dirty="0"/>
              <a:t>Current management of this workflow is challenging, leading to missed deadlines and delayed feedback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data used to evaluate departmental performance is fragmented</a:t>
            </a:r>
            <a:r>
              <a:rPr lang="en-US" dirty="0" smtClean="0"/>
              <a:t>.</a:t>
            </a:r>
          </a:p>
          <a:p>
            <a:r>
              <a:rPr lang="en-US" dirty="0"/>
              <a:t>A new technology has been developed to digitize and streamline this process into one secure, real-time interface.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9163450-4668-B9A2-B160-8EA05E9D4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iProject</a:t>
            </a:r>
            <a:r>
              <a:rPr lang="en-US" dirty="0"/>
              <a:t> : A Personal Project Tracker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0F356A2-8167-48C6-E9F7-3D8617B1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Generic Task Managers (</a:t>
            </a:r>
            <a:r>
              <a:rPr lang="en-US" b="1" dirty="0" err="1"/>
              <a:t>Trello</a:t>
            </a:r>
            <a:r>
              <a:rPr lang="en-US" b="1" dirty="0"/>
              <a:t>, Asana): </a:t>
            </a:r>
            <a:r>
              <a:rPr lang="en-US" dirty="0"/>
              <a:t>Built for corporate teams, completely lacking the strict, multi-tiered hierarchy required by </a:t>
            </a:r>
            <a:r>
              <a:rPr lang="en-US" dirty="0" err="1"/>
              <a:t>universities.</a:t>
            </a:r>
            <a:r>
              <a:rPr dirty="0" err="1" smtClean="0"/>
              <a:t>Key</a:t>
            </a:r>
            <a:r>
              <a:rPr dirty="0" smtClean="0"/>
              <a:t> </a:t>
            </a:r>
            <a:r>
              <a:rPr dirty="0"/>
              <a:t>theories, models, or frameworks</a:t>
            </a:r>
          </a:p>
          <a:p>
            <a:r>
              <a:rPr lang="en-US" b="1" dirty="0"/>
              <a:t>Legacy Systems (Spreadsheets &amp; Email): </a:t>
            </a:r>
            <a:r>
              <a:rPr lang="en-US" dirty="0"/>
              <a:t>Highly prone to data fragmentation. Feedback is easily lost, and version control for thesis documents is nearly </a:t>
            </a:r>
            <a:r>
              <a:rPr lang="en-US" dirty="0" err="1"/>
              <a:t>impossible.Highlight</a:t>
            </a:r>
            <a:r>
              <a:rPr lang="en-US" dirty="0"/>
              <a:t> </a:t>
            </a:r>
            <a:r>
              <a:rPr lang="en-US" dirty="0"/>
              <a:t>the limitation of existing </a:t>
            </a:r>
            <a:r>
              <a:rPr lang="en-US" dirty="0" smtClean="0"/>
              <a:t>works</a:t>
            </a:r>
          </a:p>
          <a:p>
            <a:r>
              <a:rPr lang="en-US" b="1" dirty="0" err="1" smtClean="0"/>
              <a:t>Jira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Built for corporate development, forcing academia to use complex agile terminology while lacking out-of-the-box, secure departmental data isolation.</a:t>
            </a:r>
            <a:endParaRPr lang="en-US" dirty="0" smtClean="0"/>
          </a:p>
          <a:p>
            <a:r>
              <a:rPr lang="en-US" b="1" dirty="0" err="1" smtClean="0"/>
              <a:t>GitHub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Designed specifically for software version control, making it overly technical for non-engineering departments and lacking the specific supervisory grading hierarchies required for academia.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166325B-F2EB-3192-DD1A-ACD39862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iProject</a:t>
            </a:r>
            <a:r>
              <a:rPr lang="en-US" dirty="0"/>
              <a:t> : A Personal Project Tracker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9379C57-4BCD-BD6A-3993-C9FAACDA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Administrative Bottlenecks:</a:t>
            </a:r>
            <a:r>
              <a:rPr lang="en-US" dirty="0"/>
              <a:t> Managing hundreds of students causes severe workflow delays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Loss </a:t>
            </a:r>
            <a:r>
              <a:rPr lang="en-US" b="1" dirty="0"/>
              <a:t>of Data:</a:t>
            </a:r>
            <a:r>
              <a:rPr lang="en-US" dirty="0"/>
              <a:t> Feedback, document versions, and project milestones are easily lost in email threads</a:t>
            </a:r>
            <a:r>
              <a:rPr lang="en-US" dirty="0" smtClean="0"/>
              <a:t>.</a:t>
            </a:r>
          </a:p>
          <a:p>
            <a:r>
              <a:rPr lang="en-US" b="1" dirty="0"/>
              <a:t>Lack of Oversight:</a:t>
            </a:r>
            <a:r>
              <a:rPr lang="en-US" dirty="0"/>
              <a:t> Department and Institute heads have no real-time visibility into student progress or faculty workload</a:t>
            </a:r>
            <a:r>
              <a:rPr lang="en-US" dirty="0" smtClean="0"/>
              <a:t>.</a:t>
            </a:r>
          </a:p>
          <a:p>
            <a:r>
              <a:rPr lang="en-US" b="1" dirty="0"/>
              <a:t>The Gap: </a:t>
            </a:r>
            <a:r>
              <a:rPr lang="en-US" dirty="0"/>
              <a:t>The stringent, multi-tiered Role-Based Access Control (RBAC) and data isolation (multi-tenancy) that academic institutions expressly demand are absent from current project management software</a:t>
            </a:r>
            <a:r>
              <a:rPr lang="en-US" dirty="0" smtClean="0"/>
              <a:t>.</a:t>
            </a:r>
          </a:p>
          <a:p>
            <a:r>
              <a:rPr lang="en-US" b="1" dirty="0"/>
              <a:t>The Need: </a:t>
            </a:r>
            <a:r>
              <a:rPr lang="en-US" dirty="0"/>
              <a:t>A dedicated, centralized platform engineered to mirror the exact academic hierarchy </a:t>
            </a:r>
            <a:r>
              <a:rPr lang="en-US" dirty="0" smtClean="0"/>
              <a:t>(Admin&gt;Institute&gt; Department&gt; Teacher &gt;Student</a:t>
            </a:r>
            <a:r>
              <a:rPr lang="en-US" dirty="0"/>
              <a:t>) to ensure secure, efficient, and transparent project tracking.</a:t>
            </a:r>
            <a:endParaRPr lang="en-US" dirty="0" smtClean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AE384DF-B449-12A3-81BA-58C7D0F6A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iProject</a:t>
            </a:r>
            <a:r>
              <a:rPr lang="en-US" dirty="0"/>
              <a:t> : A Personal Project Tracker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3CC63B2-0FF4-B7E7-0A5D-41CFDA53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Objectives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 secure, multi-tenant architecture.</a:t>
            </a:r>
          </a:p>
          <a:p>
            <a:r>
              <a:rPr lang="en-US" dirty="0"/>
              <a:t>Implement 6 distinct user roles (Super Admin, Admin, Institute Admin, </a:t>
            </a:r>
            <a:r>
              <a:rPr lang="en-US" dirty="0" err="1"/>
              <a:t>Dept</a:t>
            </a:r>
            <a:r>
              <a:rPr lang="en-US" dirty="0"/>
              <a:t> Admin, Teacher, Student).</a:t>
            </a:r>
          </a:p>
          <a:p>
            <a:r>
              <a:rPr lang="en-US" dirty="0"/>
              <a:t>Provide real-time milestone tracking and analytics.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93ED5AA-AE97-EC60-C5E0-9201465E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iProject</a:t>
            </a:r>
            <a:r>
              <a:rPr lang="en-US" dirty="0"/>
              <a:t> : A Personal Project Tracker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D071332-8EE9-AF1A-5B04-53400BB1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Conceptual </a:t>
            </a:r>
            <a:r>
              <a:rPr dirty="0"/>
              <a:t>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Role-Based Access Control (RBAC):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Ensuring users only interact with data relevant to their specific clearance level.</a:t>
            </a:r>
          </a:p>
          <a:p>
            <a:pPr fontAlgn="base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Multi-Tenancy: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Allowing multiple independent institutes to operate on the same software instance securely.</a:t>
            </a: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Relational Database Mapping: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Utilizing One-to-Many cascading relationships (Institute -&gt; Department -&gt; Teacher -&gt; Student).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0793AD6-2B2E-CEE7-2AD8-C23D6376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iProject</a:t>
            </a:r>
            <a:r>
              <a:rPr lang="en-US" dirty="0"/>
              <a:t> : A Personal Project Tracker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0676583-BE39-0B88-EC1C-6D3DB7B27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Methodology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Development Approach: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Agile software development.</a:t>
            </a:r>
          </a:p>
          <a:p>
            <a:pPr fontAlgn="base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Tech Stack: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PHP,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Laravel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(MVC architecture), and relational database design.</a:t>
            </a: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System Design: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Wireframing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user dashboards, defining Eloquent relationships, and setting up middleware for role verification.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0BBBF1B-1797-84A5-0F56-C6B43BCBF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iProject</a:t>
            </a:r>
            <a:r>
              <a:rPr lang="en-US" dirty="0"/>
              <a:t> : A Personal Project Tracker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8E957A8-28E2-38C5-0D02-D47790B3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Screenshots</a:t>
            </a:r>
            <a:endParaRPr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471" y="1025208"/>
            <a:ext cx="8733882" cy="42571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0BBBF1B-1797-84A5-0F56-C6B43BCBF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iProject</a:t>
            </a:r>
            <a:r>
              <a:rPr lang="en-US" dirty="0"/>
              <a:t> : A Personal Project Tracker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8E957A8-28E2-38C5-0D02-D47790B3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36387" y="5634711"/>
            <a:ext cx="2284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 : </a:t>
            </a:r>
            <a:r>
              <a:rPr lang="en-US" dirty="0" smtClean="0"/>
              <a:t>Admin dashboard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670525_Winter presentation_RVA_v4" id="{91C247C0-9792-4AE7-8EEA-B3150EBE7BD6}" vid="{F3D0811F-95D8-41D9-BF9E-67AEC89BF5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95D74D-26D7-49C9-8A36-D41CC0C55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8431F2-A5DE-4862-B389-24C8222A4BD2}">
  <ds:schemaRefs>
    <ds:schemaRef ds:uri="http://schemas.microsoft.com/office/2006/documentManagement/types"/>
    <ds:schemaRef ds:uri="http://purl.org/dc/dcmitype/"/>
    <ds:schemaRef ds:uri="71af3243-3dd4-4a8d-8c0d-dd76da1f02a5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16c05727-aa75-4e4a-9b5f-8a80a1165891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B5078F9-D130-4E79-8F07-E7E7805071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Winter presentation</Template>
  <TotalTime>429</TotalTime>
  <Words>1245</Words>
  <Application>Microsoft Office PowerPoint</Application>
  <PresentationFormat>Widescreen</PresentationFormat>
  <Paragraphs>146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Aptos</vt:lpstr>
      <vt:lpstr>Aptos SemiBold</vt:lpstr>
      <vt:lpstr>Aptos Serif</vt:lpstr>
      <vt:lpstr>Arial</vt:lpstr>
      <vt:lpstr>Bebas</vt:lpstr>
      <vt:lpstr>Calibri</vt:lpstr>
      <vt:lpstr>Calibri Light</vt:lpstr>
      <vt:lpstr>Gill Sans</vt:lpstr>
      <vt:lpstr>Posterama (Headings)</vt:lpstr>
      <vt:lpstr>Office Theme</vt:lpstr>
      <vt:lpstr>iProject : A personal project tracker</vt:lpstr>
      <vt:lpstr>Content</vt:lpstr>
      <vt:lpstr>Introduction</vt:lpstr>
      <vt:lpstr>Related Work </vt:lpstr>
      <vt:lpstr>Problem Statement</vt:lpstr>
      <vt:lpstr>Objectives</vt:lpstr>
      <vt:lpstr>Conceptual Framework</vt:lpstr>
      <vt:lpstr>Methodology</vt:lpstr>
      <vt:lpstr>Feature Screenshots</vt:lpstr>
      <vt:lpstr>Feature Screenshots</vt:lpstr>
      <vt:lpstr>Feature Screenshots</vt:lpstr>
      <vt:lpstr>System architecture &amp; design </vt:lpstr>
      <vt:lpstr>Data Flow Diagram (DFD)</vt:lpstr>
      <vt:lpstr>Contributions &amp; Significance</vt:lpstr>
      <vt:lpstr>Limitations &amp; Challenges</vt:lpstr>
      <vt:lpstr>Limitations &amp; Challenges</vt:lpstr>
      <vt:lpstr>Conclusion &amp; Recommendations</vt:lpstr>
      <vt:lpstr>Future Work</vt:lpstr>
      <vt:lpstr>References</vt:lpstr>
      <vt:lpstr>Q&amp;A / 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Dr. Abu Sayed Mostafizur Rahman</dc:creator>
  <cp:lastModifiedBy>Md Mhatheul Hasan Thanvi</cp:lastModifiedBy>
  <cp:revision>59</cp:revision>
  <dcterms:created xsi:type="dcterms:W3CDTF">2025-03-13T21:31:41Z</dcterms:created>
  <dcterms:modified xsi:type="dcterms:W3CDTF">2026-04-17T19:31:48Z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